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95" r:id="rId3"/>
    <p:sldId id="299" r:id="rId4"/>
    <p:sldId id="258" r:id="rId5"/>
    <p:sldId id="259" r:id="rId6"/>
    <p:sldId id="260" r:id="rId7"/>
    <p:sldId id="275" r:id="rId8"/>
    <p:sldId id="276" r:id="rId9"/>
    <p:sldId id="284" r:id="rId10"/>
    <p:sldId id="285" r:id="rId11"/>
    <p:sldId id="304" r:id="rId12"/>
    <p:sldId id="305" r:id="rId13"/>
    <p:sldId id="306" r:id="rId14"/>
    <p:sldId id="300" r:id="rId15"/>
    <p:sldId id="307" r:id="rId16"/>
    <p:sldId id="308" r:id="rId17"/>
    <p:sldId id="301" r:id="rId18"/>
    <p:sldId id="309" r:id="rId19"/>
    <p:sldId id="310" r:id="rId20"/>
    <p:sldId id="302" r:id="rId21"/>
    <p:sldId id="303" r:id="rId22"/>
    <p:sldId id="279" r:id="rId23"/>
    <p:sldId id="280" r:id="rId24"/>
    <p:sldId id="277" r:id="rId25"/>
    <p:sldId id="311" r:id="rId26"/>
    <p:sldId id="312" r:id="rId27"/>
    <p:sldId id="313" r:id="rId28"/>
    <p:sldId id="281" r:id="rId29"/>
    <p:sldId id="314" r:id="rId30"/>
    <p:sldId id="315" r:id="rId31"/>
    <p:sldId id="316" r:id="rId32"/>
    <p:sldId id="317" r:id="rId33"/>
    <p:sldId id="318" r:id="rId34"/>
    <p:sldId id="289" r:id="rId35"/>
    <p:sldId id="319" r:id="rId36"/>
    <p:sldId id="286" r:id="rId37"/>
    <p:sldId id="320" r:id="rId38"/>
    <p:sldId id="261" r:id="rId39"/>
    <p:sldId id="262" r:id="rId40"/>
    <p:sldId id="263" r:id="rId41"/>
    <p:sldId id="266" r:id="rId42"/>
    <p:sldId id="264" r:id="rId43"/>
    <p:sldId id="321" r:id="rId44"/>
    <p:sldId id="322" r:id="rId45"/>
    <p:sldId id="265" r:id="rId46"/>
    <p:sldId id="267" r:id="rId47"/>
    <p:sldId id="268" r:id="rId48"/>
    <p:sldId id="269" r:id="rId49"/>
    <p:sldId id="323" r:id="rId50"/>
    <p:sldId id="270" r:id="rId51"/>
    <p:sldId id="271" r:id="rId52"/>
    <p:sldId id="272" r:id="rId53"/>
    <p:sldId id="273" r:id="rId54"/>
    <p:sldId id="274" r:id="rId55"/>
    <p:sldId id="324" r:id="rId56"/>
    <p:sldId id="325" r:id="rId57"/>
  </p:sldIdLst>
  <p:sldSz cx="9144000" cy="6858000" type="screen4x3"/>
  <p:notesSz cx="6858000" cy="9650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6"/>
  <p:clrMru>
    <a:srgbClr val="CC00CC"/>
    <a:srgbClr val="008000"/>
    <a:srgbClr val="000099"/>
    <a:srgbClr val="660066"/>
    <a:srgbClr val="FF0000"/>
    <a:srgbClr val="009743"/>
    <a:srgbClr val="FFFF66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90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0464FE-C4AF-4292-AE08-4E214BA3230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1B1FB17-D82C-461A-A667-667E218F43AF}">
      <dgm:prSet phldrT="[Text]" custT="1"/>
      <dgm:spPr>
        <a:solidFill>
          <a:srgbClr val="660066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Harus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sambutan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ibu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hari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bapa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4F1AE6-3118-45D2-9B6A-7E4A8560DB36}" type="parTrans" cxnId="{DCCEBB0D-2AC0-4295-A4CD-36A9F0CDEBAF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2143F-E607-48F5-BCAB-99439A5F2B01}" type="sibTrans" cxnId="{DCCEBB0D-2AC0-4295-A4CD-36A9F0CDEBAF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8E06A2-819A-4008-916A-5B994B2F754F}">
      <dgm:prSet phldrT="[Text]" custT="1"/>
      <dgm:spPr>
        <a:solidFill>
          <a:srgbClr val="FF0000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Pengorbanan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ibubapa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mendidik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membesarkan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kita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390CF7-9D3F-49E7-9277-208A6A5C106C}" type="parTrans" cxnId="{DC1F6FBB-5785-44C8-86A5-DF9ADE892E92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2656CC-0C2D-4DC9-B97A-88FB4C066087}" type="sibTrans" cxnId="{DC1F6FBB-5785-44C8-86A5-DF9ADE892E92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9D1104-F5D5-401F-97CD-976901FD7115}">
      <dgm:prSet phldrT="[Text]" custT="1"/>
      <dgm:spPr>
        <a:solidFill>
          <a:srgbClr val="660066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Jangan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guris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perasaan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atau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hati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ibubapa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E6B680-D60C-43EE-875B-AAA6537D9B24}" type="parTrans" cxnId="{4CDD09D7-04DD-4FD8-A16D-EA28A2996B57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3EAAB5-6EDC-40C5-A785-9379322390E9}" type="sibTrans" cxnId="{4CDD09D7-04DD-4FD8-A16D-EA28A2996B57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EB09EA-990D-48C9-A8EB-7244151D9EF7}">
      <dgm:prSet phldrT="[Text]" custT="1"/>
      <dgm:spPr>
        <a:solidFill>
          <a:srgbClr val="FF0000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Harapan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ibubapa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agar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anaknya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menjadi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insan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soleh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jaga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maruah</a:t>
          </a:r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keluarga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DA7DA4-94A3-4031-BA12-E8884B93C2C7}" type="parTrans" cxnId="{20B76998-79C8-4257-87D2-118AA6C1DE7D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53573A-BA4F-45CB-9999-ACCFA070ADE2}" type="sibTrans" cxnId="{20B76998-79C8-4257-87D2-118AA6C1DE7D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5A66A7-1736-4A51-B04C-FE445BE6C8DC}" type="pres">
      <dgm:prSet presAssocID="{3B0464FE-C4AF-4292-AE08-4E214BA32303}" presName="compositeShape" presStyleCnt="0">
        <dgm:presLayoutVars>
          <dgm:dir/>
          <dgm:resizeHandles/>
        </dgm:presLayoutVars>
      </dgm:prSet>
      <dgm:spPr/>
    </dgm:pt>
    <dgm:pt modelId="{B8A05321-DBDF-430B-A07D-A5BA3A465467}" type="pres">
      <dgm:prSet presAssocID="{3B0464FE-C4AF-4292-AE08-4E214BA32303}" presName="pyramid" presStyleLbl="node1" presStyleIdx="0" presStyleCnt="1"/>
      <dgm:spPr>
        <a:solidFill>
          <a:srgbClr val="000099"/>
        </a:solidFill>
      </dgm:spPr>
    </dgm:pt>
    <dgm:pt modelId="{288DEA4A-068A-433B-8F46-F8DFCB95F47C}" type="pres">
      <dgm:prSet presAssocID="{3B0464FE-C4AF-4292-AE08-4E214BA32303}" presName="theList" presStyleCnt="0"/>
      <dgm:spPr/>
    </dgm:pt>
    <dgm:pt modelId="{656099DE-E78D-4B37-A679-3ABE1FE94CC6}" type="pres">
      <dgm:prSet presAssocID="{C1B1FB17-D82C-461A-A667-667E218F43AF}" presName="aNode" presStyleLbl="fgAcc1" presStyleIdx="0" presStyleCnt="4" custScaleX="216520" custScaleY="68436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6F6FBD2E-8893-4CAA-AB01-A4ECCE22C344}" type="pres">
      <dgm:prSet presAssocID="{C1B1FB17-D82C-461A-A667-667E218F43AF}" presName="aSpace" presStyleCnt="0"/>
      <dgm:spPr/>
    </dgm:pt>
    <dgm:pt modelId="{1A718161-BAFF-4740-A315-69C3DCCBA78D}" type="pres">
      <dgm:prSet presAssocID="{A18E06A2-819A-4008-916A-5B994B2F754F}" presName="aNode" presStyleLbl="fgAcc1" presStyleIdx="1" presStyleCnt="4" custScaleX="215356" custScaleY="72119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F252F85B-1D02-44F9-B08D-8E34DDDB2926}" type="pres">
      <dgm:prSet presAssocID="{A18E06A2-819A-4008-916A-5B994B2F754F}" presName="aSpace" presStyleCnt="0"/>
      <dgm:spPr/>
    </dgm:pt>
    <dgm:pt modelId="{616333A9-A29F-47BD-A8D8-22E902AE77DB}" type="pres">
      <dgm:prSet presAssocID="{3A9D1104-F5D5-401F-97CD-976901FD7115}" presName="aNode" presStyleLbl="fgAcc1" presStyleIdx="2" presStyleCnt="4" custScaleX="215357" custScaleY="59109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92731A1F-03E1-44B4-A64A-F723A6BD1236}" type="pres">
      <dgm:prSet presAssocID="{3A9D1104-F5D5-401F-97CD-976901FD7115}" presName="aSpace" presStyleCnt="0"/>
      <dgm:spPr/>
    </dgm:pt>
    <dgm:pt modelId="{80F606B8-D262-46B9-B84C-0697343F0921}" type="pres">
      <dgm:prSet presAssocID="{A6EB09EA-990D-48C9-A8EB-7244151D9EF7}" presName="aNode" presStyleLbl="fgAcc1" presStyleIdx="3" presStyleCnt="4" custScaleX="215357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99394F47-A7C8-4DF3-A6D9-746A3D5DEC7F}" type="pres">
      <dgm:prSet presAssocID="{A6EB09EA-990D-48C9-A8EB-7244151D9EF7}" presName="aSpace" presStyleCnt="0"/>
      <dgm:spPr/>
    </dgm:pt>
  </dgm:ptLst>
  <dgm:cxnLst>
    <dgm:cxn modelId="{DC1F6FBB-5785-44C8-86A5-DF9ADE892E92}" srcId="{3B0464FE-C4AF-4292-AE08-4E214BA32303}" destId="{A18E06A2-819A-4008-916A-5B994B2F754F}" srcOrd="1" destOrd="0" parTransId="{4F390CF7-9D3F-49E7-9277-208A6A5C106C}" sibTransId="{0C2656CC-0C2D-4DC9-B97A-88FB4C066087}"/>
    <dgm:cxn modelId="{91AD7B79-17AD-4495-A5DA-19AAED09D54B}" type="presOf" srcId="{A6EB09EA-990D-48C9-A8EB-7244151D9EF7}" destId="{80F606B8-D262-46B9-B84C-0697343F0921}" srcOrd="0" destOrd="0" presId="urn:microsoft.com/office/officeart/2005/8/layout/pyramid2"/>
    <dgm:cxn modelId="{4CDD09D7-04DD-4FD8-A16D-EA28A2996B57}" srcId="{3B0464FE-C4AF-4292-AE08-4E214BA32303}" destId="{3A9D1104-F5D5-401F-97CD-976901FD7115}" srcOrd="2" destOrd="0" parTransId="{52E6B680-D60C-43EE-875B-AAA6537D9B24}" sibTransId="{AC3EAAB5-6EDC-40C5-A785-9379322390E9}"/>
    <dgm:cxn modelId="{D4B1D495-95A7-4589-B77A-C62D381BBC7B}" type="presOf" srcId="{3B0464FE-C4AF-4292-AE08-4E214BA32303}" destId="{075A66A7-1736-4A51-B04C-FE445BE6C8DC}" srcOrd="0" destOrd="0" presId="urn:microsoft.com/office/officeart/2005/8/layout/pyramid2"/>
    <dgm:cxn modelId="{722DD087-BB35-49D3-AA85-F4B1669B716C}" type="presOf" srcId="{C1B1FB17-D82C-461A-A667-667E218F43AF}" destId="{656099DE-E78D-4B37-A679-3ABE1FE94CC6}" srcOrd="0" destOrd="0" presId="urn:microsoft.com/office/officeart/2005/8/layout/pyramid2"/>
    <dgm:cxn modelId="{496ECF3F-A0B3-4FC0-83C0-FEC1DB58CAB4}" type="presOf" srcId="{3A9D1104-F5D5-401F-97CD-976901FD7115}" destId="{616333A9-A29F-47BD-A8D8-22E902AE77DB}" srcOrd="0" destOrd="0" presId="urn:microsoft.com/office/officeart/2005/8/layout/pyramid2"/>
    <dgm:cxn modelId="{20B76998-79C8-4257-87D2-118AA6C1DE7D}" srcId="{3B0464FE-C4AF-4292-AE08-4E214BA32303}" destId="{A6EB09EA-990D-48C9-A8EB-7244151D9EF7}" srcOrd="3" destOrd="0" parTransId="{9ADA7DA4-94A3-4031-BA12-E8884B93C2C7}" sibTransId="{A753573A-BA4F-45CB-9999-ACCFA070ADE2}"/>
    <dgm:cxn modelId="{9526DFB6-45D8-4688-B286-DAC95656C851}" type="presOf" srcId="{A18E06A2-819A-4008-916A-5B994B2F754F}" destId="{1A718161-BAFF-4740-A315-69C3DCCBA78D}" srcOrd="0" destOrd="0" presId="urn:microsoft.com/office/officeart/2005/8/layout/pyramid2"/>
    <dgm:cxn modelId="{DCCEBB0D-2AC0-4295-A4CD-36A9F0CDEBAF}" srcId="{3B0464FE-C4AF-4292-AE08-4E214BA32303}" destId="{C1B1FB17-D82C-461A-A667-667E218F43AF}" srcOrd="0" destOrd="0" parTransId="{C14F1AE6-3118-45D2-9B6A-7E4A8560DB36}" sibTransId="{8F32143F-E607-48F5-BCAB-99439A5F2B01}"/>
    <dgm:cxn modelId="{9E6F90A5-D885-4883-8DCD-BBF7E65E272C}" type="presParOf" srcId="{075A66A7-1736-4A51-B04C-FE445BE6C8DC}" destId="{B8A05321-DBDF-430B-A07D-A5BA3A465467}" srcOrd="0" destOrd="0" presId="urn:microsoft.com/office/officeart/2005/8/layout/pyramid2"/>
    <dgm:cxn modelId="{5834FC44-C63A-4A2C-BAE0-C607A743C34D}" type="presParOf" srcId="{075A66A7-1736-4A51-B04C-FE445BE6C8DC}" destId="{288DEA4A-068A-433B-8F46-F8DFCB95F47C}" srcOrd="1" destOrd="0" presId="urn:microsoft.com/office/officeart/2005/8/layout/pyramid2"/>
    <dgm:cxn modelId="{973A0A5B-96ED-4177-8692-02997ADF71E1}" type="presParOf" srcId="{288DEA4A-068A-433B-8F46-F8DFCB95F47C}" destId="{656099DE-E78D-4B37-A679-3ABE1FE94CC6}" srcOrd="0" destOrd="0" presId="urn:microsoft.com/office/officeart/2005/8/layout/pyramid2"/>
    <dgm:cxn modelId="{F23BA975-CAC6-48A2-9143-9A43AD866D26}" type="presParOf" srcId="{288DEA4A-068A-433B-8F46-F8DFCB95F47C}" destId="{6F6FBD2E-8893-4CAA-AB01-A4ECCE22C344}" srcOrd="1" destOrd="0" presId="urn:microsoft.com/office/officeart/2005/8/layout/pyramid2"/>
    <dgm:cxn modelId="{984E8679-0120-4732-851C-3CC2B1E9234F}" type="presParOf" srcId="{288DEA4A-068A-433B-8F46-F8DFCB95F47C}" destId="{1A718161-BAFF-4740-A315-69C3DCCBA78D}" srcOrd="2" destOrd="0" presId="urn:microsoft.com/office/officeart/2005/8/layout/pyramid2"/>
    <dgm:cxn modelId="{F716C0DC-1997-40CD-929C-12C21DBDE761}" type="presParOf" srcId="{288DEA4A-068A-433B-8F46-F8DFCB95F47C}" destId="{F252F85B-1D02-44F9-B08D-8E34DDDB2926}" srcOrd="3" destOrd="0" presId="urn:microsoft.com/office/officeart/2005/8/layout/pyramid2"/>
    <dgm:cxn modelId="{4B6D6D48-2175-4CD6-919A-0BE46C80B0E0}" type="presParOf" srcId="{288DEA4A-068A-433B-8F46-F8DFCB95F47C}" destId="{616333A9-A29F-47BD-A8D8-22E902AE77DB}" srcOrd="4" destOrd="0" presId="urn:microsoft.com/office/officeart/2005/8/layout/pyramid2"/>
    <dgm:cxn modelId="{67962073-8693-4797-ADF4-5F60A240EDE5}" type="presParOf" srcId="{288DEA4A-068A-433B-8F46-F8DFCB95F47C}" destId="{92731A1F-03E1-44B4-A64A-F723A6BD1236}" srcOrd="5" destOrd="0" presId="urn:microsoft.com/office/officeart/2005/8/layout/pyramid2"/>
    <dgm:cxn modelId="{0934250C-8D9F-49D2-AD79-0943653F40F8}" type="presParOf" srcId="{288DEA4A-068A-433B-8F46-F8DFCB95F47C}" destId="{80F606B8-D262-46B9-B84C-0697343F0921}" srcOrd="6" destOrd="0" presId="urn:microsoft.com/office/officeart/2005/8/layout/pyramid2"/>
    <dgm:cxn modelId="{97AF8D66-F2D9-47E2-9C06-02B8C28181D0}" type="presParOf" srcId="{288DEA4A-068A-433B-8F46-F8DFCB95F47C}" destId="{99394F47-A7C8-4DF3-A6D9-746A3D5DEC7F}" srcOrd="7" destOrd="0" presId="urn:microsoft.com/office/officeart/2005/8/layout/pyramid2"/>
  </dgm:cxnLst>
  <dgm:bg/>
  <dgm:whole>
    <a:ln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F6DCF4-C9F6-49CC-9BBD-425022BDF94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7D9D4D-DC99-4266-81F7-58E56F5108ED}">
      <dgm:prSet phldrT="[Text]" custT="1"/>
      <dgm:spPr>
        <a:solidFill>
          <a:srgbClr val="008000"/>
        </a:solidFill>
      </dgm:spPr>
      <dgm:t>
        <a:bodyPr/>
        <a:lstStyle/>
        <a:p>
          <a:pPr algn="ctr"/>
          <a:r>
            <a:rPr lang="en-US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</a:t>
          </a:r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US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mendera</a:t>
          </a:r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ibubapa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97650D-DE39-4FDB-9EBB-FDE2E5525C1B}" type="parTrans" cxnId="{BCA415E4-0C4C-4582-99D0-E0E51205799B}">
      <dgm:prSet/>
      <dgm:spPr/>
      <dgm:t>
        <a:bodyPr/>
        <a:lstStyle/>
        <a:p>
          <a:endParaRPr lang="en-US"/>
        </a:p>
      </dgm:t>
    </dgm:pt>
    <dgm:pt modelId="{4AC475DF-5E1B-4B89-9CB9-EA48285593AB}" type="sibTrans" cxnId="{BCA415E4-0C4C-4582-99D0-E0E51205799B}">
      <dgm:prSet/>
      <dgm:spPr/>
      <dgm:t>
        <a:bodyPr/>
        <a:lstStyle/>
        <a:p>
          <a:endParaRPr lang="en-US"/>
        </a:p>
      </dgm:t>
    </dgm:pt>
    <dgm:pt modelId="{F58D6A13-2A7D-47CF-BC5F-31C0E4FB9EB5}">
      <dgm:prSet phldrT="[Text]" custT="1"/>
      <dgm:spPr>
        <a:solidFill>
          <a:srgbClr val="660066"/>
        </a:solidFill>
      </dgm:spPr>
      <dgm:t>
        <a:bodyPr/>
        <a:lstStyle/>
        <a:p>
          <a:pPr algn="ctr"/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Ada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yang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sanggup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bunuh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ibubapa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apabila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permintaan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tidak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ditunaikan</a:t>
          </a:r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0E9869-0068-4519-83F7-838BC01BD2B0}" type="parTrans" cxnId="{720D1FD3-C9A9-4A30-8A81-474B41473AF8}">
      <dgm:prSet/>
      <dgm:spPr/>
      <dgm:t>
        <a:bodyPr/>
        <a:lstStyle/>
        <a:p>
          <a:endParaRPr lang="en-US"/>
        </a:p>
      </dgm:t>
    </dgm:pt>
    <dgm:pt modelId="{E0E74A4A-5184-4FF5-A03E-156478082E6D}" type="sibTrans" cxnId="{720D1FD3-C9A9-4A30-8A81-474B41473AF8}">
      <dgm:prSet/>
      <dgm:spPr/>
      <dgm:t>
        <a:bodyPr/>
        <a:lstStyle/>
        <a:p>
          <a:endParaRPr lang="en-US"/>
        </a:p>
      </dgm:t>
    </dgm:pt>
    <dgm:pt modelId="{4DA215F5-E19F-4113-BA09-685213FE6F24}" type="pres">
      <dgm:prSet presAssocID="{CEF6DCF4-C9F6-49CC-9BBD-425022BDF9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ms-MY"/>
        </a:p>
      </dgm:t>
    </dgm:pt>
    <dgm:pt modelId="{636E136D-15A8-47F1-9F9E-E50FE1BE41DE}" type="pres">
      <dgm:prSet presAssocID="{FE7D9D4D-DC99-4266-81F7-58E56F5108ED}" presName="parentLin" presStyleCnt="0"/>
      <dgm:spPr/>
    </dgm:pt>
    <dgm:pt modelId="{8F30F5D0-9BED-4C83-A814-482779C186F6}" type="pres">
      <dgm:prSet presAssocID="{FE7D9D4D-DC99-4266-81F7-58E56F5108ED}" presName="parentLeftMargin" presStyleLbl="node1" presStyleIdx="0" presStyleCnt="2"/>
      <dgm:spPr/>
      <dgm:t>
        <a:bodyPr/>
        <a:lstStyle/>
        <a:p>
          <a:endParaRPr lang="ms-MY"/>
        </a:p>
      </dgm:t>
    </dgm:pt>
    <dgm:pt modelId="{E8212D30-0105-4133-A029-D836557B583A}" type="pres">
      <dgm:prSet presAssocID="{FE7D9D4D-DC99-4266-81F7-58E56F5108ED}" presName="parentText" presStyleLbl="node1" presStyleIdx="0" presStyleCnt="2" custScaleY="356517" custLinFactX="10043" custLinFactNeighborX="100000" custLinFactNeighborY="521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596B9-16F7-4D25-AF1D-9EC7CF2CDB0C}" type="pres">
      <dgm:prSet presAssocID="{FE7D9D4D-DC99-4266-81F7-58E56F5108ED}" presName="negativeSpace" presStyleCnt="0"/>
      <dgm:spPr/>
    </dgm:pt>
    <dgm:pt modelId="{D0E618A7-9EFA-4726-8048-C2D22A2FC3E8}" type="pres">
      <dgm:prSet presAssocID="{FE7D9D4D-DC99-4266-81F7-58E56F5108ED}" presName="childText" presStyleLbl="conFgAcc1" presStyleIdx="0" presStyleCnt="2" custScaleY="216242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</dgm:spPr>
    </dgm:pt>
    <dgm:pt modelId="{ECDAF76D-78EA-403A-8451-0CF24C967B4A}" type="pres">
      <dgm:prSet presAssocID="{4AC475DF-5E1B-4B89-9CB9-EA48285593AB}" presName="spaceBetweenRectangles" presStyleCnt="0"/>
      <dgm:spPr/>
    </dgm:pt>
    <dgm:pt modelId="{3966C38E-8D99-4D27-B63D-DE53E15E4590}" type="pres">
      <dgm:prSet presAssocID="{F58D6A13-2A7D-47CF-BC5F-31C0E4FB9EB5}" presName="parentLin" presStyleCnt="0"/>
      <dgm:spPr/>
    </dgm:pt>
    <dgm:pt modelId="{64B9A5F3-DE98-47A6-A127-1A4CF01098FA}" type="pres">
      <dgm:prSet presAssocID="{F58D6A13-2A7D-47CF-BC5F-31C0E4FB9EB5}" presName="parentLeftMargin" presStyleLbl="node1" presStyleIdx="0" presStyleCnt="2"/>
      <dgm:spPr/>
      <dgm:t>
        <a:bodyPr/>
        <a:lstStyle/>
        <a:p>
          <a:endParaRPr lang="ms-MY"/>
        </a:p>
      </dgm:t>
    </dgm:pt>
    <dgm:pt modelId="{517065C6-A9D6-4261-9377-C1EC839D2DBD}" type="pres">
      <dgm:prSet presAssocID="{F58D6A13-2A7D-47CF-BC5F-31C0E4FB9EB5}" presName="parentText" presStyleLbl="node1" presStyleIdx="1" presStyleCnt="2" custScaleX="122420" custScaleY="382045" custLinFactX="113" custLinFactNeighborX="100000" custLinFactNeighborY="428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06340-59E0-44D6-BECC-C12DB1063D51}" type="pres">
      <dgm:prSet presAssocID="{F58D6A13-2A7D-47CF-BC5F-31C0E4FB9EB5}" presName="negativeSpace" presStyleCnt="0"/>
      <dgm:spPr/>
    </dgm:pt>
    <dgm:pt modelId="{E09741FE-D906-4E70-9146-FC963FC01A8F}" type="pres">
      <dgm:prSet presAssocID="{F58D6A13-2A7D-47CF-BC5F-31C0E4FB9EB5}" presName="childText" presStyleLbl="conFgAcc1" presStyleIdx="1" presStyleCnt="2" custScaleY="227878">
        <dgm:presLayoutVars>
          <dgm:bulletEnabled val="1"/>
        </dgm:presLayoutVars>
      </dgm:prSet>
      <dgm:spPr>
        <a:solidFill>
          <a:srgbClr val="CC00CC">
            <a:alpha val="90000"/>
          </a:srgbClr>
        </a:solidFill>
      </dgm:spPr>
    </dgm:pt>
  </dgm:ptLst>
  <dgm:cxnLst>
    <dgm:cxn modelId="{59D18C68-8F26-4E55-922D-0AF7C8762C82}" type="presOf" srcId="{FE7D9D4D-DC99-4266-81F7-58E56F5108ED}" destId="{E8212D30-0105-4133-A029-D836557B583A}" srcOrd="1" destOrd="0" presId="urn:microsoft.com/office/officeart/2005/8/layout/list1"/>
    <dgm:cxn modelId="{720D1FD3-C9A9-4A30-8A81-474B41473AF8}" srcId="{CEF6DCF4-C9F6-49CC-9BBD-425022BDF944}" destId="{F58D6A13-2A7D-47CF-BC5F-31C0E4FB9EB5}" srcOrd="1" destOrd="0" parTransId="{EA0E9869-0068-4519-83F7-838BC01BD2B0}" sibTransId="{E0E74A4A-5184-4FF5-A03E-156478082E6D}"/>
    <dgm:cxn modelId="{AAB3F1BB-D443-4485-9E46-D2010A1A092E}" type="presOf" srcId="{F58D6A13-2A7D-47CF-BC5F-31C0E4FB9EB5}" destId="{517065C6-A9D6-4261-9377-C1EC839D2DBD}" srcOrd="1" destOrd="0" presId="urn:microsoft.com/office/officeart/2005/8/layout/list1"/>
    <dgm:cxn modelId="{97B87B31-AF63-43A2-8FFE-1486BB4BF290}" type="presOf" srcId="{FE7D9D4D-DC99-4266-81F7-58E56F5108ED}" destId="{8F30F5D0-9BED-4C83-A814-482779C186F6}" srcOrd="0" destOrd="0" presId="urn:microsoft.com/office/officeart/2005/8/layout/list1"/>
    <dgm:cxn modelId="{BCA415E4-0C4C-4582-99D0-E0E51205799B}" srcId="{CEF6DCF4-C9F6-49CC-9BBD-425022BDF944}" destId="{FE7D9D4D-DC99-4266-81F7-58E56F5108ED}" srcOrd="0" destOrd="0" parTransId="{FF97650D-DE39-4FDB-9EBB-FDE2E5525C1B}" sibTransId="{4AC475DF-5E1B-4B89-9CB9-EA48285593AB}"/>
    <dgm:cxn modelId="{769F6C02-B330-4B19-8A01-CD4DAEFF884B}" type="presOf" srcId="{F58D6A13-2A7D-47CF-BC5F-31C0E4FB9EB5}" destId="{64B9A5F3-DE98-47A6-A127-1A4CF01098FA}" srcOrd="0" destOrd="0" presId="urn:microsoft.com/office/officeart/2005/8/layout/list1"/>
    <dgm:cxn modelId="{998841F5-39A2-4482-AB3B-F9CC997B4951}" type="presOf" srcId="{CEF6DCF4-C9F6-49CC-9BBD-425022BDF944}" destId="{4DA215F5-E19F-4113-BA09-685213FE6F24}" srcOrd="0" destOrd="0" presId="urn:microsoft.com/office/officeart/2005/8/layout/list1"/>
    <dgm:cxn modelId="{E4F63C63-B53F-4878-BF99-074CDFCC2D73}" type="presParOf" srcId="{4DA215F5-E19F-4113-BA09-685213FE6F24}" destId="{636E136D-15A8-47F1-9F9E-E50FE1BE41DE}" srcOrd="0" destOrd="0" presId="urn:microsoft.com/office/officeart/2005/8/layout/list1"/>
    <dgm:cxn modelId="{107CC90C-0D11-4F01-BBAF-364E78C48A10}" type="presParOf" srcId="{636E136D-15A8-47F1-9F9E-E50FE1BE41DE}" destId="{8F30F5D0-9BED-4C83-A814-482779C186F6}" srcOrd="0" destOrd="0" presId="urn:microsoft.com/office/officeart/2005/8/layout/list1"/>
    <dgm:cxn modelId="{A138EACE-F157-4E85-9735-29DFC3EF30F8}" type="presParOf" srcId="{636E136D-15A8-47F1-9F9E-E50FE1BE41DE}" destId="{E8212D30-0105-4133-A029-D836557B583A}" srcOrd="1" destOrd="0" presId="urn:microsoft.com/office/officeart/2005/8/layout/list1"/>
    <dgm:cxn modelId="{E04A0A27-9153-47F8-B06B-05E95F50A277}" type="presParOf" srcId="{4DA215F5-E19F-4113-BA09-685213FE6F24}" destId="{049596B9-16F7-4D25-AF1D-9EC7CF2CDB0C}" srcOrd="1" destOrd="0" presId="urn:microsoft.com/office/officeart/2005/8/layout/list1"/>
    <dgm:cxn modelId="{43AA489B-2875-4E6B-981A-E8ABD27E656E}" type="presParOf" srcId="{4DA215F5-E19F-4113-BA09-685213FE6F24}" destId="{D0E618A7-9EFA-4726-8048-C2D22A2FC3E8}" srcOrd="2" destOrd="0" presId="urn:microsoft.com/office/officeart/2005/8/layout/list1"/>
    <dgm:cxn modelId="{A27EF219-2FA3-4AEA-AD1A-15E4D9911C8A}" type="presParOf" srcId="{4DA215F5-E19F-4113-BA09-685213FE6F24}" destId="{ECDAF76D-78EA-403A-8451-0CF24C967B4A}" srcOrd="3" destOrd="0" presId="urn:microsoft.com/office/officeart/2005/8/layout/list1"/>
    <dgm:cxn modelId="{EB8DBFB4-6470-4401-A5DB-520B8BDD68D3}" type="presParOf" srcId="{4DA215F5-E19F-4113-BA09-685213FE6F24}" destId="{3966C38E-8D99-4D27-B63D-DE53E15E4590}" srcOrd="4" destOrd="0" presId="urn:microsoft.com/office/officeart/2005/8/layout/list1"/>
    <dgm:cxn modelId="{57752616-BC2A-45BC-A1DA-8B5190F1F566}" type="presParOf" srcId="{3966C38E-8D99-4D27-B63D-DE53E15E4590}" destId="{64B9A5F3-DE98-47A6-A127-1A4CF01098FA}" srcOrd="0" destOrd="0" presId="urn:microsoft.com/office/officeart/2005/8/layout/list1"/>
    <dgm:cxn modelId="{D558FB61-B77B-45DF-8D10-3281B95FBB51}" type="presParOf" srcId="{3966C38E-8D99-4D27-B63D-DE53E15E4590}" destId="{517065C6-A9D6-4261-9377-C1EC839D2DBD}" srcOrd="1" destOrd="0" presId="urn:microsoft.com/office/officeart/2005/8/layout/list1"/>
    <dgm:cxn modelId="{2F49A0EB-0CB0-40B3-9091-DF9748C65BCF}" type="presParOf" srcId="{4DA215F5-E19F-4113-BA09-685213FE6F24}" destId="{5E806340-59E0-44D6-BECC-C12DB1063D51}" srcOrd="5" destOrd="0" presId="urn:microsoft.com/office/officeart/2005/8/layout/list1"/>
    <dgm:cxn modelId="{7F92DDC9-FA61-43C5-ACDE-E8C70437A542}" type="presParOf" srcId="{4DA215F5-E19F-4113-BA09-685213FE6F24}" destId="{E09741FE-D906-4E70-9146-FC963FC01A8F}" srcOrd="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0851D20-54C9-4442-8B8D-5146A1D58163}" type="datetimeFigureOut">
              <a:rPr lang="en-US"/>
              <a:pPr>
                <a:defRPr/>
              </a:pPr>
              <a:t>5/28/2009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66225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166225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0F03E5-F627-46CB-8D12-3EB68280C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4E9ED3-2A53-42A2-8E92-C73B287D5904}" type="datetimeFigureOut">
              <a:rPr lang="en-US"/>
              <a:pPr>
                <a:defRPr/>
              </a:pPr>
              <a:t>5/28/2009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84700"/>
            <a:ext cx="5486400" cy="4341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66225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166225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47237E-AD79-4339-8287-0660AE2A3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1236D3-1687-43C0-A423-1E8799B62D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5C188-5A2D-4AC4-A227-0B79401456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FBEF27-81C6-4ED8-8863-D4DC900729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40137-F448-47DE-ADD0-203A118BFE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AF7852-58EE-409F-AFFA-7087E21C6E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52CD1E-6569-45BA-BEB3-99F714D571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FA318F-F34E-49EE-B4EA-CDB285C99C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72D9AA-061E-4C4E-B607-80FCC4E887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A86E83-4F11-4EE0-AE2A-2C0FFBDA4F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0E547F-9583-4CAB-82CB-4F21846711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FC6AB0-093B-4C21-9A32-258186CC00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48C59-E04A-4700-8B16-5B74133D99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5E6724-58D6-40E0-87FB-8A0CAD8165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726A95-80A6-46F8-9E46-F6A7C9ED69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231D71-44EE-4E8E-A14F-3F7D21DA72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3C8B8-0D78-4A62-82EE-C1742A5BE3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3D33EB-F8ED-4382-8E0F-ED18C398B8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D3BB-B6D8-4089-81BB-B1AB58CD68FB}" type="datetimeFigureOut">
              <a:rPr lang="en-US"/>
              <a:pPr>
                <a:defRPr/>
              </a:pPr>
              <a:t>5/28/2009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E015A-1183-4665-BA32-B4C21D2E8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3514-D517-4C86-8448-A477006118C8}" type="datetimeFigureOut">
              <a:rPr lang="en-US"/>
              <a:pPr>
                <a:defRPr/>
              </a:pPr>
              <a:t>5/28/2009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AC14-6DA5-41CC-91B7-A7E388DB5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817A-7CCA-4CC6-A184-917F6BDC7B92}" type="datetimeFigureOut">
              <a:rPr lang="en-US"/>
              <a:pPr>
                <a:defRPr/>
              </a:pPr>
              <a:t>5/28/2009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D8B70-AFEA-45F4-AAC8-0035CC1A1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60C02-F44F-42EC-BAA0-9783550A5E42}" type="datetimeFigureOut">
              <a:rPr lang="en-US"/>
              <a:pPr>
                <a:defRPr/>
              </a:pPr>
              <a:t>5/28/2009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6D63-A829-4568-B790-B96D29658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6FC0-774B-4382-A5DA-31B1D3C56DF1}" type="datetimeFigureOut">
              <a:rPr lang="en-US"/>
              <a:pPr>
                <a:defRPr/>
              </a:pPr>
              <a:t>5/28/2009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ABB9F-2F06-431A-A539-373662D3C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3D803-B08D-4626-8B3F-ABB49FD3648B}" type="datetimeFigureOut">
              <a:rPr lang="en-US"/>
              <a:pPr>
                <a:defRPr/>
              </a:pPr>
              <a:t>5/28/2009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F318A-0FBB-4DB2-BDF9-11D4F8948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6370-71FB-4133-BD67-1EDB2BC59CB4}" type="datetimeFigureOut">
              <a:rPr lang="en-US"/>
              <a:pPr>
                <a:defRPr/>
              </a:pPr>
              <a:t>5/28/2009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8A7B-9961-423F-8CAE-CAC963DD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B42A9-0F4E-4496-8A0A-BBBF5D3051C1}" type="datetimeFigureOut">
              <a:rPr lang="en-US"/>
              <a:pPr>
                <a:defRPr/>
              </a:pPr>
              <a:t>5/28/2009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56AF0-AE5A-49B2-8CEE-67C23A080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1099-B940-4860-8892-12085E1F830A}" type="datetimeFigureOut">
              <a:rPr lang="en-US"/>
              <a:pPr>
                <a:defRPr/>
              </a:pPr>
              <a:t>5/28/2009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86B5-6ADF-4E7F-B18D-1E8F90187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14F6-C451-4DDF-A23A-A4B8FA08782B}" type="datetimeFigureOut">
              <a:rPr lang="en-US"/>
              <a:pPr>
                <a:defRPr/>
              </a:pPr>
              <a:t>5/28/2009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643F8-1B2A-4C4B-87AB-76565EA1D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A141A-435C-4EBE-A478-46A284E8CC4C}" type="datetimeFigureOut">
              <a:rPr lang="en-US"/>
              <a:pPr>
                <a:defRPr/>
              </a:pPr>
              <a:t>5/28/2009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950BB-6EBB-4409-8735-1314DA358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A3A149-197F-4D4A-8A30-D2E0FA0D9328}" type="datetimeFigureOut">
              <a:rPr lang="en-US"/>
              <a:pPr>
                <a:defRPr/>
              </a:pPr>
              <a:t>5/28/2009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6997BF-75BD-4366-B448-4F0F926AC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ahya_dgn_org_tua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904" y="642918"/>
            <a:ext cx="5143500" cy="347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1714480" y="6215082"/>
            <a:ext cx="6096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4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Jamadilakhir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1430 / 29 Mei 2009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6400800"/>
            <a:ext cx="609600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3240" y="1571612"/>
            <a:ext cx="45961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Khutbah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Multimedia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4744" y="156969"/>
            <a:ext cx="508793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Jabatan</a:t>
            </a:r>
            <a:r>
              <a:rPr lang="en-US" sz="3600" b="1" i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 Hal </a:t>
            </a:r>
            <a:r>
              <a:rPr lang="en-US" sz="3600" b="1" i="1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Ehwal</a:t>
            </a:r>
            <a:r>
              <a:rPr lang="en-US" sz="3600" b="1" i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 </a:t>
            </a:r>
          </a:p>
          <a:p>
            <a:pPr>
              <a:defRPr/>
            </a:pPr>
            <a:r>
              <a:rPr lang="en-US" sz="3600" b="1" i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Agama Terengganu</a:t>
            </a:r>
          </a:p>
        </p:txBody>
      </p:sp>
      <p:sp>
        <p:nvSpPr>
          <p:cNvPr id="7" name="Rectangle 6"/>
          <p:cNvSpPr/>
          <p:nvPr/>
        </p:nvSpPr>
        <p:spPr>
          <a:xfrm>
            <a:off x="928662" y="2674806"/>
            <a:ext cx="6891351" cy="175432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spc="300" dirty="0" err="1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00CC"/>
                </a:solidFill>
                <a:effectLst>
                  <a:glow rad="45500">
                    <a:schemeClr val="tx1">
                      <a:alpha val="35000"/>
                    </a:schemeClr>
                  </a:glow>
                </a:effectLst>
                <a:latin typeface="Bernard MT Condensed" pitchFamily="18" charset="0"/>
              </a:rPr>
              <a:t>Kasih</a:t>
            </a:r>
            <a:r>
              <a:rPr lang="en-US" sz="54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00CC"/>
                </a:solidFill>
                <a:effectLst>
                  <a:glow rad="45500">
                    <a:schemeClr val="tx1">
                      <a:alpha val="35000"/>
                    </a:schemeClr>
                  </a:glow>
                </a:effectLst>
                <a:latin typeface="Bernard MT Condensed" pitchFamily="18" charset="0"/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00CC"/>
                </a:solidFill>
                <a:effectLst>
                  <a:glow rad="45500">
                    <a:schemeClr val="tx1">
                      <a:alpha val="35000"/>
                    </a:schemeClr>
                  </a:glow>
                </a:effectLst>
                <a:latin typeface="Bernard MT Condensed" pitchFamily="18" charset="0"/>
              </a:rPr>
              <a:t>Ibu</a:t>
            </a:r>
            <a:r>
              <a:rPr lang="en-US" sz="54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00CC"/>
                </a:solidFill>
                <a:effectLst>
                  <a:glow rad="45500">
                    <a:schemeClr val="tx1">
                      <a:alpha val="35000"/>
                    </a:schemeClr>
                  </a:glow>
                </a:effectLst>
                <a:latin typeface="Bernard MT Condensed" pitchFamily="18" charset="0"/>
              </a:rPr>
              <a:t> Dan </a:t>
            </a:r>
            <a:r>
              <a:rPr lang="en-US" sz="5400" b="1" spc="300" dirty="0" err="1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00CC"/>
                </a:solidFill>
                <a:effectLst>
                  <a:glow rad="45500">
                    <a:schemeClr val="tx1">
                      <a:alpha val="35000"/>
                    </a:schemeClr>
                  </a:glow>
                </a:effectLst>
                <a:latin typeface="Bernard MT Condensed" pitchFamily="18" charset="0"/>
              </a:rPr>
              <a:t>Bapa</a:t>
            </a:r>
            <a:endParaRPr lang="en-US" sz="54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C00CC"/>
              </a:solidFill>
              <a:effectLst>
                <a:glow rad="45500">
                  <a:schemeClr val="tx1">
                    <a:alpha val="35000"/>
                  </a:schemeClr>
                </a:glow>
              </a:effectLst>
              <a:latin typeface="Bernard MT Condensed" pitchFamily="18" charset="0"/>
            </a:endParaRPr>
          </a:p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00CC"/>
                </a:solidFill>
                <a:effectLst>
                  <a:glow rad="45500">
                    <a:schemeClr val="tx1">
                      <a:alpha val="35000"/>
                    </a:schemeClr>
                  </a:glow>
                </a:effectLst>
                <a:latin typeface="Bernard MT Condensed" pitchFamily="18" charset="0"/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00CC"/>
                </a:solidFill>
                <a:effectLst>
                  <a:glow rad="45500">
                    <a:schemeClr val="tx1">
                      <a:alpha val="35000"/>
                    </a:schemeClr>
                  </a:glow>
                </a:effectLst>
                <a:latin typeface="Bernard MT Condensed" pitchFamily="18" charset="0"/>
              </a:rPr>
              <a:t>Membawa</a:t>
            </a:r>
            <a:r>
              <a:rPr lang="en-US" sz="54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00CC"/>
                </a:solidFill>
                <a:effectLst>
                  <a:glow rad="45500">
                    <a:schemeClr val="tx1">
                      <a:alpha val="35000"/>
                    </a:schemeClr>
                  </a:glow>
                </a:effectLst>
                <a:latin typeface="Bernard MT Condensed" pitchFamily="18" charset="0"/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00CC"/>
                </a:solidFill>
                <a:effectLst>
                  <a:glow rad="45500">
                    <a:schemeClr val="tx1">
                      <a:alpha val="35000"/>
                    </a:schemeClr>
                  </a:glow>
                </a:effectLst>
                <a:latin typeface="Bernard MT Condensed" pitchFamily="18" charset="0"/>
              </a:rPr>
              <a:t>Ke</a:t>
            </a:r>
            <a:r>
              <a:rPr lang="en-US" sz="54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00CC"/>
                </a:solidFill>
                <a:effectLst>
                  <a:glow rad="45500">
                    <a:schemeClr val="tx1">
                      <a:alpha val="35000"/>
                    </a:schemeClr>
                  </a:glow>
                </a:effectLst>
                <a:latin typeface="Bernard MT Condensed" pitchFamily="18" charset="0"/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00CC"/>
                </a:solidFill>
                <a:effectLst>
                  <a:glow rad="45500">
                    <a:schemeClr val="tx1">
                      <a:alpha val="35000"/>
                    </a:schemeClr>
                  </a:glow>
                </a:effectLst>
                <a:latin typeface="Bernard MT Condensed" pitchFamily="18" charset="0"/>
              </a:rPr>
              <a:t>Syurga</a:t>
            </a:r>
            <a:endParaRPr lang="en-US" sz="54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C00CC"/>
              </a:solidFill>
              <a:effectLst>
                <a:glow rad="45500">
                  <a:schemeClr val="tx1">
                    <a:alpha val="35000"/>
                  </a:schemeClr>
                </a:glow>
              </a:effectLst>
              <a:latin typeface="Bernard MT Condensed" pitchFamily="18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28625" y="1058863"/>
            <a:ext cx="211455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pic>
        <p:nvPicPr>
          <p:cNvPr id="2057" name="Picture 1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-1285875"/>
            <a:ext cx="3000375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286125" y="285750"/>
            <a:ext cx="29019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Maksud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1071546"/>
            <a:ext cx="8243886" cy="4832092"/>
          </a:xfrm>
          <a:prstGeom prst="rect">
            <a:avLst/>
          </a:prstGeom>
          <a:noFill/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“Dan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Hendaklah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Kamu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Beribadat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Kepada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Allah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Taala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Dan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Janganlah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Kamu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Sekutukan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Dia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Dengan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Sesuatu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Apa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Jua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Dan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Hendaklah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Kamu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Berbuat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Baik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Kepada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Kedua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Ibu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Bapa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Dan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Kaum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Kerabat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,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Anak-anak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Yatim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,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Orang-orang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Miskin,jiran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Tetangga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 Yang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Dekat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,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Jiran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Tetangga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Yang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Jauh,rakan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Sejawat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/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Orang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Musafir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Yang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Terlantar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Dan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Juga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Hamba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Yang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Kamu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Miliki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Dan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Sesungguhnya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Allah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Tidak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Suka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Kepada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Orang-orang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Yang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Sombong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,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Takabbur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Dan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Membangga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Diri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..”</a:t>
            </a:r>
            <a:endParaRPr lang="en-US" sz="28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6400800"/>
            <a:ext cx="609600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6" name="Rectangle 5"/>
          <p:cNvSpPr/>
          <p:nvPr/>
        </p:nvSpPr>
        <p:spPr>
          <a:xfrm>
            <a:off x="3000364" y="6131502"/>
            <a:ext cx="2967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Surah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An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Nisa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’ :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Ayat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36)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1357313" y="98425"/>
            <a:ext cx="7050087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Menuntut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Agar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Ibubapa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:</a:t>
            </a:r>
          </a:p>
        </p:txBody>
      </p:sp>
      <p:sp>
        <p:nvSpPr>
          <p:cNvPr id="7" name="Curved Right Arrow 6"/>
          <p:cNvSpPr/>
          <p:nvPr/>
        </p:nvSpPr>
        <p:spPr>
          <a:xfrm rot="10959982">
            <a:off x="5622754" y="1498364"/>
            <a:ext cx="886814" cy="2196949"/>
          </a:xfrm>
          <a:prstGeom prst="curvedRightArrow">
            <a:avLst>
              <a:gd name="adj1" fmla="val 25413"/>
              <a:gd name="adj2" fmla="val 105659"/>
              <a:gd name="adj3" fmla="val 26912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" name="Curved Right Arrow 7"/>
          <p:cNvSpPr/>
          <p:nvPr/>
        </p:nvSpPr>
        <p:spPr>
          <a:xfrm rot="389216">
            <a:off x="2063724" y="3686376"/>
            <a:ext cx="886814" cy="2196949"/>
          </a:xfrm>
          <a:prstGeom prst="curvedRightArrow">
            <a:avLst>
              <a:gd name="adj1" fmla="val 25413"/>
              <a:gd name="adj2" fmla="val 105659"/>
              <a:gd name="adj3" fmla="val 26912"/>
            </a:avLst>
          </a:prstGeom>
          <a:solidFill>
            <a:srgbClr val="000099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00298" y="2928934"/>
            <a:ext cx="3571900" cy="1571636"/>
          </a:xfrm>
          <a:prstGeom prst="roundRect">
            <a:avLst/>
          </a:prstGeom>
          <a:solidFill>
            <a:srgbClr val="008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Perintah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Allah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Taala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Yang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Wajib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Dikerjakan</a:t>
            </a:r>
            <a:endParaRPr lang="ms-MY" sz="2800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1714480" y="1357298"/>
            <a:ext cx="3714776" cy="1057276"/>
          </a:xfrm>
          <a:prstGeom prst="snip2Diag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bapa</a:t>
            </a:r>
            <a:endParaRPr lang="ms-MY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3071802" y="5086368"/>
            <a:ext cx="3714776" cy="1057276"/>
          </a:xfrm>
          <a:prstGeom prst="snip2DiagRect">
            <a:avLst/>
          </a:prstGeom>
          <a:solidFill>
            <a:srgbClr val="660066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keluarga</a:t>
            </a:r>
            <a:endParaRPr lang="ms-MY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1285852" y="262574"/>
            <a:ext cx="7467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Sikap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Mulia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Ibubapa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0034" y="1571612"/>
            <a:ext cx="3143272" cy="857256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Lemah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Lembut</a:t>
            </a:r>
            <a:endParaRPr lang="en-US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1604" y="2500306"/>
            <a:ext cx="3000396" cy="92869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Berbudi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Bahasa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00298" y="3500438"/>
            <a:ext cx="3357586" cy="857256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Kurang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Ajar</a:t>
            </a:r>
          </a:p>
        </p:txBody>
      </p:sp>
      <p:sp>
        <p:nvSpPr>
          <p:cNvPr id="8" name="Rectangle 7"/>
          <p:cNvSpPr/>
          <p:nvPr/>
        </p:nvSpPr>
        <p:spPr>
          <a:xfrm>
            <a:off x="3714744" y="4429132"/>
            <a:ext cx="4357718" cy="121444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Ingat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Pengorbanan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Bapa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1633703" y="71414"/>
            <a:ext cx="57958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Ibubapa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Membesarkan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Anaknya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5818" y="2571744"/>
            <a:ext cx="3286116" cy="2143140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Sanggup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Sengkang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Mata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Siang Dan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Malam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71736" y="5214950"/>
            <a:ext cx="4286280" cy="1071570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Banting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Tulang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Rezeki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86380" y="2571744"/>
            <a:ext cx="3071834" cy="2214578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Korban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Waktu,tenaga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perasaan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Wang Ringgit</a:t>
            </a:r>
          </a:p>
        </p:txBody>
      </p:sp>
      <p:cxnSp>
        <p:nvCxnSpPr>
          <p:cNvPr id="9" name="Shape 8"/>
          <p:cNvCxnSpPr>
            <a:stCxn id="12" idx="2"/>
            <a:endCxn id="6" idx="3"/>
          </p:cNvCxnSpPr>
          <p:nvPr/>
        </p:nvCxnSpPr>
        <p:spPr>
          <a:xfrm rot="5400000">
            <a:off x="3679025" y="2607463"/>
            <a:ext cx="1428760" cy="642942"/>
          </a:xfrm>
          <a:prstGeom prst="curvedConnector2">
            <a:avLst/>
          </a:prstGeom>
          <a:ln w="127000">
            <a:solidFill>
              <a:srgbClr val="FFFF00"/>
            </a:solidFill>
            <a:headEnd type="none" w="med" len="med"/>
            <a:tailEnd type="triangle" w="med" len="med"/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12" idx="2"/>
            <a:endCxn id="8" idx="1"/>
          </p:cNvCxnSpPr>
          <p:nvPr/>
        </p:nvCxnSpPr>
        <p:spPr>
          <a:xfrm rot="16200000" flipH="1">
            <a:off x="4268389" y="2661041"/>
            <a:ext cx="1464479" cy="571504"/>
          </a:xfrm>
          <a:prstGeom prst="curvedConnector2">
            <a:avLst/>
          </a:prstGeom>
          <a:ln w="127000">
            <a:solidFill>
              <a:srgbClr val="FFFF00"/>
            </a:solidFill>
            <a:headEnd type="none" w="med" len="med"/>
            <a:tailEnd type="triangle" w="med" len="med"/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2" idx="2"/>
            <a:endCxn id="7" idx="0"/>
          </p:cNvCxnSpPr>
          <p:nvPr/>
        </p:nvCxnSpPr>
        <p:spPr>
          <a:xfrm rot="5400000">
            <a:off x="3214678" y="3714752"/>
            <a:ext cx="3000396" cy="1588"/>
          </a:xfrm>
          <a:prstGeom prst="straightConnector1">
            <a:avLst/>
          </a:prstGeom>
          <a:ln w="127000">
            <a:solidFill>
              <a:srgbClr val="FFFF00"/>
            </a:solidFill>
            <a:headEnd type="none" w="med" len="med"/>
            <a:tailEnd type="triangle" w="med" len="med"/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143240" y="1214422"/>
            <a:ext cx="3143272" cy="1000132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Sanggup</a:t>
            </a:r>
            <a:endParaRPr lang="en-US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2000250" y="214313"/>
            <a:ext cx="53451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 :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3063" y="1276350"/>
            <a:ext cx="6335712" cy="193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6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وَقَضَى رَبُّكَ أَلاَّ تَعْبُدُواْ إِلاَّ إِيَّاهُ</a:t>
            </a:r>
            <a:endParaRPr lang="en-US" sz="6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>
              <a:defRPr/>
            </a:pPr>
            <a:r>
              <a:rPr lang="ar-SA" sz="6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وَبِالْوَالِدَيْنِ إِحْسَانًا </a:t>
            </a:r>
            <a:endParaRPr lang="ms-MY" sz="6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399068"/>
            <a:ext cx="8243886" cy="1815882"/>
          </a:xfrm>
          <a:prstGeom prst="rect">
            <a:avLst/>
          </a:prstGeom>
          <a:noFill/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“Dan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tuhanmu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telah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perintahkan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supaya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engkau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tidak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menyembah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melainkan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kepadaNYA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semata-mata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dan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hendaklah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engkau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berbuat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baik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kepada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ibu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bapa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0364" y="5488560"/>
            <a:ext cx="3171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Surah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Al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Isra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’ :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Ayat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23)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488" y="2809895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10" name="Bent-Up Arrow 9"/>
          <p:cNvSpPr/>
          <p:nvPr/>
        </p:nvSpPr>
        <p:spPr>
          <a:xfrm rot="5400000" flipV="1">
            <a:off x="7002608" y="3284408"/>
            <a:ext cx="2139708" cy="1143008"/>
          </a:xfrm>
          <a:prstGeom prst="bentUpArrow">
            <a:avLst>
              <a:gd name="adj1" fmla="val 25000"/>
              <a:gd name="adj2" fmla="val 25000"/>
              <a:gd name="adj3" fmla="val 33077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28" y="214290"/>
            <a:ext cx="6894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Insaflah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!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5720" y="1214422"/>
            <a:ext cx="4786346" cy="2071702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Pengorbanan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Dinilai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Wang Ringgit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Harta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Benda</a:t>
            </a:r>
            <a:endParaRPr lang="ms-MY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57818" y="1214422"/>
            <a:ext cx="3429024" cy="2071702"/>
          </a:xfrm>
          <a:prstGeom prst="roundRect">
            <a:avLst/>
          </a:prstGeom>
          <a:solidFill>
            <a:srgbClr val="008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Kesusahan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Kesakitan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Bertukar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Kegembiraan</a:t>
            </a:r>
            <a:endParaRPr lang="ms-MY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1538" y="3857628"/>
            <a:ext cx="6429420" cy="1714512"/>
          </a:xfrm>
          <a:prstGeom prst="rect">
            <a:avLst/>
          </a:prstGeom>
          <a:solidFill>
            <a:srgbClr val="000099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Apabila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Dengar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Tangisan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Pertama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Anaknya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Ketika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Dilahirkan</a:t>
            </a:r>
            <a:endParaRPr lang="ms-MY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4643438" y="1500174"/>
            <a:ext cx="978408" cy="1428760"/>
          </a:xfrm>
          <a:prstGeom prst="notchedRightArrow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1000100" y="117439"/>
            <a:ext cx="8042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Apakah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memadai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ibubapa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Dihayati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tertentu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sahaja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2910" y="1500174"/>
            <a:ext cx="7858180" cy="1500198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TIDAK…, HANYA BUDAYA SEKALI SETAHUN BUKAN SEPANJANG HAYAT.</a:t>
            </a:r>
            <a:endParaRPr lang="ms-MY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500034" y="2857496"/>
            <a:ext cx="8001056" cy="3000396"/>
          </a:xfrm>
          <a:prstGeom prst="upArrowCallout">
            <a:avLst/>
          </a:prstGeom>
          <a:solidFill>
            <a:srgbClr val="008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 DITUNTUT KENANG JASA IBU DAN BAPA DENGAN PENUH KASIH SAYANG SEPANJANG HAYAT KITA.</a:t>
            </a:r>
            <a:endParaRPr lang="ms-MY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2000250" y="214313"/>
            <a:ext cx="53451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 :</a:t>
            </a:r>
          </a:p>
        </p:txBody>
      </p:sp>
      <p:sp>
        <p:nvSpPr>
          <p:cNvPr id="5" name="Rectangle 4"/>
          <p:cNvSpPr/>
          <p:nvPr/>
        </p:nvSpPr>
        <p:spPr>
          <a:xfrm>
            <a:off x="890409" y="1275694"/>
            <a:ext cx="75392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SA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وَوَصَّيْنَا الإِنسَانَ بِوَالِدَيْهِ إِحْسَانًا حَمَلَتْهُ أُمُّهُ كُرْهًا </a:t>
            </a:r>
            <a:endParaRPr lang="en-US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  <a:p>
            <a:pPr>
              <a:defRPr/>
            </a:pPr>
            <a:r>
              <a:rPr lang="ar-SA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وَوَضَعَتْهُ كُرْهًا وَحَمْلُهُ وَفِصَالُهُ ثَلَاثُونَ شَهْرًا</a:t>
            </a:r>
            <a:endParaRPr lang="ms-MY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0364" y="5957848"/>
            <a:ext cx="3378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Surah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Al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Ahqaf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: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Ayat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15)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677911"/>
            <a:ext cx="8243886" cy="3108543"/>
          </a:xfrm>
          <a:prstGeom prst="rect">
            <a:avLst/>
          </a:prstGeom>
          <a:noFill/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“Dan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kami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wajibkan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manusia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berbuat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kebaikan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kepada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kedua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ibu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bapa,ibunya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telah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mengandungnya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dengan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menanggung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susah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payah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dan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telah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melahirkannya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dengan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susah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payah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,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sedang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tempoh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mengandungnya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beserta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dengan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tempoh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menceraikan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susunya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ialah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dalam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masa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tiga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puluh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bulan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.…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1285852" y="142852"/>
            <a:ext cx="66856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TANGGUNGJAWAB ANAK DALAM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MEMULIAKAN IBUBAPA 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43042" y="1285860"/>
            <a:ext cx="6929486" cy="1143008"/>
          </a:xfrm>
          <a:prstGeom prst="roundRect">
            <a:avLst/>
          </a:prstGeom>
          <a:gradFill flip="none" rotWithShape="1">
            <a:gsLst>
              <a:gs pos="10000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Raikan</a:t>
            </a:r>
            <a:r>
              <a:rPr lang="en-US" sz="32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32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Setiap</a:t>
            </a:r>
            <a:r>
              <a:rPr lang="en-US" sz="32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Kali </a:t>
            </a:r>
            <a:r>
              <a:rPr lang="en-US" sz="32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Sambutan</a:t>
            </a:r>
            <a:r>
              <a:rPr lang="en-US" sz="32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1643042" y="2571744"/>
            <a:ext cx="6858048" cy="1071570"/>
          </a:xfrm>
          <a:prstGeom prst="flowChartAlternateProcess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Wajib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Bersyukur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Hargai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Pengorbanan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Ibubapa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643042" y="3786190"/>
            <a:ext cx="6786610" cy="1143008"/>
          </a:xfrm>
          <a:prstGeom prst="flowChartAlternateProcess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Taat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Hormat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Ibubapa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Hingga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Akhir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Hayat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643042" y="5072074"/>
            <a:ext cx="6786610" cy="1143008"/>
          </a:xfrm>
          <a:prstGeom prst="flowChartAlternateProcess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Ucapkan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Kasih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Ibubapa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1142976" y="285728"/>
            <a:ext cx="7535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1538" y="1357298"/>
            <a:ext cx="7643866" cy="1077218"/>
          </a:xfrm>
          <a:prstGeom prst="rect">
            <a:avLst/>
          </a:prstGeom>
          <a:solidFill>
            <a:srgbClr val="008000"/>
          </a:solidFill>
          <a:ln w="3810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Hormati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Ibu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Dan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Bapa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Dengan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Menjaga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Hati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Dan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Perasaan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Mereka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1538" y="2566096"/>
            <a:ext cx="7643866" cy="584775"/>
          </a:xfrm>
          <a:prstGeom prst="rect">
            <a:avLst/>
          </a:prstGeom>
          <a:solidFill>
            <a:srgbClr val="008000"/>
          </a:solidFill>
          <a:ln w="3810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Taatilah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Segala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Suruhan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Ibubapa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1538" y="3351914"/>
            <a:ext cx="7643866" cy="1077218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Anak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Derhaka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Akan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Menghadapi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Peghinaan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Dan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Azab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Allah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Taala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1538" y="4637798"/>
            <a:ext cx="7643866" cy="1077218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Derhaka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Kepada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Ibubapa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Sama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Seperti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Derhaka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Kepada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Allah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Taala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77360" y="1166821"/>
            <a:ext cx="3980920" cy="2690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785938" y="357188"/>
            <a:ext cx="54102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9642" y="2071678"/>
            <a:ext cx="8077200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5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15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لِلَّهِ</a:t>
            </a:r>
            <a:endParaRPr lang="en-US" sz="11500" b="1" dirty="0">
              <a:ln w="317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5442" y="3748078"/>
            <a:ext cx="7164103" cy="1446550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Allah S.W.T.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6400800"/>
            <a:ext cx="609600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000125" y="201613"/>
            <a:ext cx="7143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S.A.W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Bersabda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14414" y="1357298"/>
            <a:ext cx="685804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rtl="1" eaLnBrk="0" hangingPunct="0">
              <a:defRPr/>
            </a:pPr>
            <a:r>
              <a:rPr lang="ar-SA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Nasakh" pitchFamily="34" charset="0"/>
                <a:cs typeface="Traditional Arabic" pitchFamily="2" charset="-78"/>
              </a:rPr>
              <a:t>عَنْ عَبْدِ اللهِ بْنِ عَمْرِ بْنِ العَاصِ رَضِيَ اللهُ عَنْهُمَا عَنِ النَّبِيِّ  صَلَّى اللهُ عَلَيْهِ وَسَلَّمَ قَالَ :رِضَا اللهِ فِيْ رِضَا الوَالِدَيْنِ،وَسَخَطُ اللهِ فِيْ سَخَطِ الوَالِدَيْنِ</a:t>
            </a:r>
            <a:endParaRPr lang="ar-SA" sz="4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3372" y="1357298"/>
            <a:ext cx="4500595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286125" y="285750"/>
            <a:ext cx="29352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Maksud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Hadis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643050"/>
            <a:ext cx="8358246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Telah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Bersabda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Rasulullah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S.A.W :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Keredhaan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Allah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Daripada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Keredhaan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Ibubapa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Dan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Kemurkaan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Allah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Taala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Dari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Kemurkaan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Ibu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6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Bapa</a:t>
            </a:r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”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428750" y="169845"/>
            <a:ext cx="71437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Daripada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Muawiyah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Bin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Haidatal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qusyairi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R.A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bahawa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S.A.W.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bersabda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6400800"/>
            <a:ext cx="609600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ms-MY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500166" y="1857364"/>
            <a:ext cx="685804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rtl="1" eaLnBrk="0" hangingPunct="0">
              <a:defRPr/>
            </a:pPr>
            <a:r>
              <a:rPr lang="ar-SA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Nasakh" pitchFamily="34" charset="0"/>
                <a:ea typeface="Times New Roman" pitchFamily="18" charset="0"/>
                <a:cs typeface="Traditional Arabic" pitchFamily="2" charset="-78"/>
              </a:rPr>
              <a:t>مَنْ أَبَرُّ؟ قَالَ أُمَّكَ. قَالَ ثُمَّ مَنْ؟ قَالَ أُمَّكَ. قَالَ ثُمَّ مَنْ؟ قَالَ أَبَاكَ</a:t>
            </a:r>
            <a:endParaRPr lang="ar-SA" sz="6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286125" y="285750"/>
            <a:ext cx="29352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Maksud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Hadis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357298"/>
            <a:ext cx="7786742" cy="5016758"/>
          </a:xfrm>
          <a:prstGeom prst="rect">
            <a:avLst/>
          </a:prstGeom>
          <a:noFill/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“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Siapakah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orang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yang paling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patut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aku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berbuat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baik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?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Rasulullah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s.a.w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menjawab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,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ibumu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.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Kemudian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aku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bertanya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lagi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,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kemudian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siapa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?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Rasulullah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menjawab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,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ibumu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.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Kemudian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aku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bertanya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lagi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,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kemudian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siapa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?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Rasulullah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menjawab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,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bapamu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.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Kemudian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orang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yang paling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hampir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denganmu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dan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seterusnya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6400800"/>
            <a:ext cx="609600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3" name="Rounded Rectangle 2"/>
          <p:cNvSpPr/>
          <p:nvPr/>
        </p:nvSpPr>
        <p:spPr>
          <a:xfrm>
            <a:off x="1571604" y="1166826"/>
            <a:ext cx="6929486" cy="2119298"/>
          </a:xfrm>
          <a:prstGeom prst="roundRect">
            <a:avLst/>
          </a:prstGeom>
          <a:gradFill flip="none" rotWithShape="1">
            <a:gsLst>
              <a:gs pos="10000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Mengandong,melahir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memelihara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lama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sukar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643042" y="4000504"/>
            <a:ext cx="6929486" cy="2214578"/>
          </a:xfrm>
          <a:prstGeom prst="flowChartAlternateProcess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Berjaya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atasi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naluri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sokongan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bapa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6400800"/>
            <a:ext cx="609600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71414"/>
            <a:ext cx="7240252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Ibu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Paling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Layak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Menerima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Layanan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Terbaik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Anaknya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Kerana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Notched Right Arrow 7"/>
          <p:cNvSpPr/>
          <p:nvPr/>
        </p:nvSpPr>
        <p:spPr>
          <a:xfrm rot="16200000">
            <a:off x="4654300" y="2868358"/>
            <a:ext cx="978408" cy="1428760"/>
          </a:xfrm>
          <a:prstGeom prst="notchedRightArrow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ms-MY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785786" y="71414"/>
            <a:ext cx="8345041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Pengorbanan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ibu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sangat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besar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layak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Diberikan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penghormatan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tinggi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285852" y="2928934"/>
            <a:ext cx="7000924" cy="2428892"/>
          </a:xfrm>
          <a:prstGeom prst="wedgeRectCallout">
            <a:avLst>
              <a:gd name="adj1" fmla="val -9509"/>
              <a:gd name="adj2" fmla="val -74634"/>
            </a:avLst>
          </a:prstGeom>
          <a:solidFill>
            <a:srgbClr val="CC00CC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Berbaktilah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terus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kepadanya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kerana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syurga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berada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telapak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kakinya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</a:t>
            </a:r>
            <a:endParaRPr lang="ms-MY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14810" y="1285860"/>
            <a:ext cx="4643470" cy="1000132"/>
          </a:xfrm>
          <a:prstGeom prst="roundRect">
            <a:avLst/>
          </a:prstGeom>
          <a:solidFill>
            <a:srgbClr val="008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Rasulullah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s.a.w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bersabda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772358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Ambillah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iktibar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kisah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Qamah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0034" y="2357430"/>
            <a:ext cx="3143272" cy="2714644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Sukar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lafaz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syahadah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saat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ajalnya</a:t>
            </a:r>
            <a:endParaRPr lang="en-US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8" y="2285992"/>
            <a:ext cx="3000396" cy="2786082"/>
          </a:xfrm>
          <a:prstGeom prst="round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melebihkan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layanan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atas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isteriya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ibunya</a:t>
            </a:r>
            <a:endParaRPr lang="en-US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57356" y="5214950"/>
            <a:ext cx="5572164" cy="1428760"/>
          </a:xfrm>
          <a:prstGeom prst="roundRect">
            <a:avLst/>
          </a:prstGeom>
          <a:solidFill>
            <a:srgbClr val="660066"/>
          </a:solidFill>
          <a:ln w="76200">
            <a:solidFill>
              <a:schemeClr val="bg1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Ibunya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berkecil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atas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perbuatannya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sukar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memaafkannya</a:t>
            </a:r>
            <a:endParaRPr lang="en-US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hape 8"/>
          <p:cNvCxnSpPr>
            <a:stCxn id="12" idx="4"/>
            <a:endCxn id="6" idx="3"/>
          </p:cNvCxnSpPr>
          <p:nvPr/>
        </p:nvCxnSpPr>
        <p:spPr>
          <a:xfrm rot="5400000">
            <a:off x="4018356" y="3053951"/>
            <a:ext cx="285752" cy="1035851"/>
          </a:xfrm>
          <a:prstGeom prst="curvedConnector2">
            <a:avLst/>
          </a:prstGeom>
          <a:ln w="190500">
            <a:solidFill>
              <a:srgbClr val="FFFF00"/>
            </a:solidFill>
            <a:tailEnd type="triangle"/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12" idx="4"/>
            <a:endCxn id="7" idx="1"/>
          </p:cNvCxnSpPr>
          <p:nvPr/>
        </p:nvCxnSpPr>
        <p:spPr>
          <a:xfrm rot="16200000" flipH="1">
            <a:off x="5072066" y="3036090"/>
            <a:ext cx="250033" cy="1035851"/>
          </a:xfrm>
          <a:prstGeom prst="curvedConnector2">
            <a:avLst/>
          </a:prstGeom>
          <a:ln w="190500">
            <a:solidFill>
              <a:srgbClr val="FFFF00"/>
            </a:solidFill>
            <a:tailEnd type="triangle"/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2" idx="4"/>
            <a:endCxn id="8" idx="0"/>
          </p:cNvCxnSpPr>
          <p:nvPr/>
        </p:nvCxnSpPr>
        <p:spPr>
          <a:xfrm rot="5400000">
            <a:off x="3768323" y="4304116"/>
            <a:ext cx="1785950" cy="35719"/>
          </a:xfrm>
          <a:prstGeom prst="straightConnector1">
            <a:avLst/>
          </a:prstGeom>
          <a:ln w="190500">
            <a:solidFill>
              <a:srgbClr val="FFFF00"/>
            </a:solidFill>
            <a:tailEnd type="triangle"/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286116" y="1214422"/>
            <a:ext cx="2786082" cy="2214578"/>
          </a:xfrm>
          <a:prstGeom prst="ellipse">
            <a:avLst/>
          </a:prstGeom>
          <a:gradFill flip="none" rotWithShape="1">
            <a:gsLst>
              <a:gs pos="6900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Qamah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7158" y="1714488"/>
          <a:ext cx="850112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1670" y="285728"/>
            <a:ext cx="337489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Ketahuilah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6" name="Rectangle 5"/>
          <p:cNvSpPr/>
          <p:nvPr/>
        </p:nvSpPr>
        <p:spPr>
          <a:xfrm>
            <a:off x="76200" y="6400800"/>
            <a:ext cx="609600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491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071670" y="285728"/>
            <a:ext cx="536557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Anak-anak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hari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ini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:-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-24"/>
            <a:ext cx="835824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Punca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Anak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Derhaka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Ibubapa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84" y="1142984"/>
            <a:ext cx="4500594" cy="1428760"/>
          </a:xfrm>
          <a:prstGeom prst="rect">
            <a:avLst/>
          </a:prstGeom>
          <a:solidFill>
            <a:srgbClr val="FF0000"/>
          </a:solidFill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Ketandusan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Keimanan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604" y="3500438"/>
            <a:ext cx="2643206" cy="100013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Dipengaruhi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Syaitan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628" y="3500438"/>
            <a:ext cx="2643206" cy="100013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Kewarasan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Akal</a:t>
            </a:r>
          </a:p>
        </p:txBody>
      </p:sp>
      <p:cxnSp>
        <p:nvCxnSpPr>
          <p:cNvPr id="10" name="Curved Connector 9"/>
          <p:cNvCxnSpPr>
            <a:stCxn id="7" idx="0"/>
            <a:endCxn id="8" idx="0"/>
          </p:cNvCxnSpPr>
          <p:nvPr/>
        </p:nvCxnSpPr>
        <p:spPr>
          <a:xfrm rot="5400000" flipH="1" flipV="1">
            <a:off x="4607719" y="1785926"/>
            <a:ext cx="1588" cy="3429024"/>
          </a:xfrm>
          <a:prstGeom prst="curvedConnector3">
            <a:avLst>
              <a:gd name="adj1" fmla="val 57247121"/>
            </a:avLst>
          </a:prstGeom>
          <a:ln w="76200">
            <a:solidFill>
              <a:srgbClr val="000099"/>
            </a:solidFill>
            <a:headEnd type="arrow"/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5400000" flipH="1" flipV="1">
            <a:off x="4642644" y="2858290"/>
            <a:ext cx="1588" cy="3429024"/>
          </a:xfrm>
          <a:prstGeom prst="curvedConnector3">
            <a:avLst>
              <a:gd name="adj1" fmla="val -76664256"/>
            </a:avLst>
          </a:prstGeom>
          <a:ln w="76200">
            <a:solidFill>
              <a:srgbClr val="000099"/>
            </a:solidFill>
            <a:headEnd type="arrow"/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286116" y="5286388"/>
            <a:ext cx="2643206" cy="857256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Arak</a:t>
            </a:r>
            <a:endParaRPr lang="en-US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8596" y="5286388"/>
            <a:ext cx="2643206" cy="857256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Dadah</a:t>
            </a:r>
            <a:endParaRPr lang="en-US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43636" y="5286388"/>
            <a:ext cx="2643206" cy="857256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Khayal</a:t>
            </a:r>
            <a:endParaRPr lang="en-US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841625" y="357188"/>
            <a:ext cx="38735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endParaRPr lang="en-US" sz="2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4414" y="1214422"/>
            <a:ext cx="7358114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4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وَوَصَّيْنَا الإِنسَانَ بِوَالِدَيْهِ حَمَلَتْهُ أُمُّهُ وَهْنًا عَلَى وَهْنٍ وَفِصَالُهُ فِي عَامَيْنِ أَنِ اشْكُرْ لِي وَلِوَالِدَيْكَ إِلَيَّ الْمَصِيرُ </a:t>
            </a:r>
            <a:endParaRPr lang="en-US" sz="44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14348" y="3357562"/>
            <a:ext cx="7924800" cy="2310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wajibkan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berbuat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kedua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ibubapanya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ibunya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mengandungnya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menanggung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kelemahan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menceraikan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susunya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masa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dua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tahun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;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bersyukurlah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ku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kedua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ibubapamu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akulah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tempat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kembali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0364" y="5929330"/>
            <a:ext cx="302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Surah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Luqman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: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Ayat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14)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785786" y="285728"/>
            <a:ext cx="835824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Insaflah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Anak-anak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Remaja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Sekalian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4282" y="2571744"/>
            <a:ext cx="2714644" cy="1357322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 DERHAKA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3500430" y="1214422"/>
            <a:ext cx="4857784" cy="1143000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Perlu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Bertaubat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3500430" y="2786066"/>
            <a:ext cx="4857784" cy="1143000"/>
          </a:xfrm>
          <a:prstGeom prst="flowChartProcess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Pohon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ampun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atas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segala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500409" y="4143388"/>
            <a:ext cx="4857784" cy="1500190"/>
          </a:xfrm>
          <a:prstGeom prst="flowChartProcess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Keinsafan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keampunan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hidup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diberkati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jauhi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azab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allah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>
            <a:stCxn id="5" idx="3"/>
            <a:endCxn id="6" idx="1"/>
          </p:cNvCxnSpPr>
          <p:nvPr/>
        </p:nvCxnSpPr>
        <p:spPr>
          <a:xfrm flipV="1">
            <a:off x="2928926" y="1785922"/>
            <a:ext cx="571504" cy="1464483"/>
          </a:xfrm>
          <a:prstGeom prst="line">
            <a:avLst/>
          </a:prstGeom>
          <a:ln w="5715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3"/>
            <a:endCxn id="7" idx="1"/>
          </p:cNvCxnSpPr>
          <p:nvPr/>
        </p:nvCxnSpPr>
        <p:spPr>
          <a:xfrm>
            <a:off x="2928926" y="3250405"/>
            <a:ext cx="571504" cy="107161"/>
          </a:xfrm>
          <a:prstGeom prst="line">
            <a:avLst/>
          </a:prstGeom>
          <a:ln w="5715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9" idx="1"/>
          </p:cNvCxnSpPr>
          <p:nvPr/>
        </p:nvCxnSpPr>
        <p:spPr>
          <a:xfrm>
            <a:off x="2928926" y="3250405"/>
            <a:ext cx="571483" cy="1643078"/>
          </a:xfrm>
          <a:prstGeom prst="line">
            <a:avLst/>
          </a:prstGeom>
          <a:ln w="5715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785786" y="71414"/>
            <a:ext cx="8358246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Menghargai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Jasa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Pengorbanan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Ibubapa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Antaranya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428749" y="1214422"/>
            <a:ext cx="6929465" cy="857256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Peruntukkan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Ziarahi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Ibubapa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428749" y="2143116"/>
            <a:ext cx="6929465" cy="857256"/>
          </a:xfrm>
          <a:prstGeom prst="flowChartProcess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Bawa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Ibubapa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Bercuti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Bersama-sama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1428728" y="4000504"/>
            <a:ext cx="6929465" cy="857256"/>
          </a:xfrm>
          <a:prstGeom prst="flowChartProcess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Hadiahkan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Sesuatu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Suka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428728" y="3071810"/>
            <a:ext cx="6929465" cy="857256"/>
          </a:xfrm>
          <a:prstGeom prst="flowChartProcess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Membawa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Ibubapa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Tunai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Haji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Umrah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428728" y="4929198"/>
            <a:ext cx="6929465" cy="857256"/>
          </a:xfrm>
          <a:prstGeom prst="flowChartProcess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Doakan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Ibubapa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Dan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Buat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Disenanginya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196500"/>
            <a:ext cx="857256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Persoalannya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68070"/>
            <a:ext cx="8358246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Adakah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kita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lakukan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sebagaimana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dikata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Atau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adakah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kita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ingat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ibubapa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ketika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sambutan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tertentu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atau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hari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sahaja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928662" y="71414"/>
            <a:ext cx="792961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Menuntut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Agar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Layanan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Ibubapa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Masa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1285860"/>
            <a:ext cx="2643206" cy="100013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928662" y="2500306"/>
            <a:ext cx="7786742" cy="1571636"/>
          </a:xfrm>
          <a:prstGeom prst="round2DiagRect">
            <a:avLst/>
          </a:prstGeom>
          <a:solidFill>
            <a:srgbClr val="008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Taati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ibubapa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doakan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kesejahteraannya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928662" y="4286256"/>
            <a:ext cx="7786742" cy="1500198"/>
          </a:xfrm>
          <a:prstGeom prst="round2Diag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Hubungkan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silaturrahim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jiran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kenalan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ibubapa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kiranya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meninggal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dunia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3" name="Rounded Rectangle 2"/>
          <p:cNvSpPr/>
          <p:nvPr/>
        </p:nvSpPr>
        <p:spPr>
          <a:xfrm>
            <a:off x="570208" y="2428868"/>
            <a:ext cx="8288072" cy="1285884"/>
          </a:xfrm>
          <a:prstGeom prst="round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Jangan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biar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ibubapa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habiskan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sisa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hidup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kesusahan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kesedihan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6400800"/>
            <a:ext cx="609600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0840" y="1428736"/>
            <a:ext cx="8216002" cy="928694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Ambil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berat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kebajikan</a:t>
            </a:r>
            <a:r>
              <a:rPr lang="en-US" sz="28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ibubapa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210901"/>
            <a:ext cx="792961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Kesimpulan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642910" y="3786190"/>
            <a:ext cx="8143932" cy="1143000"/>
          </a:xfrm>
          <a:prstGeom prst="flowChartProcess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Ibubapa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penuh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kasih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sayang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sebaliknya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masih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rungutan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642910" y="5000636"/>
            <a:ext cx="8143932" cy="1143000"/>
          </a:xfrm>
          <a:prstGeom prst="flowChartProcess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Ibubapa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sanggup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anaknya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tapi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malang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jaga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</a:t>
            </a:r>
            <a:r>
              <a:rPr lang="en-US" sz="24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ibubapanya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1730595" y="1559470"/>
            <a:ext cx="58929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أَعُوْذُ بِاللهِ مِنَ الشَّيْطَانِ الرَّجِيْمِ</a:t>
            </a:r>
            <a:endParaRPr lang="en-US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96500"/>
            <a:ext cx="857256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76" y="2746244"/>
            <a:ext cx="723787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</a:t>
            </a:r>
            <a:r>
              <a:rPr lang="ar-SA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وَخْفِضْ لَهُمَا جَنَاحَ الذُّلِّ مِنَ الرَّحْمَةِ </a:t>
            </a:r>
          </a:p>
          <a:p>
            <a:pPr>
              <a:defRPr/>
            </a:pPr>
            <a:r>
              <a:rPr lang="ar-SA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وَقُل رَّبِّ ارْحَمْهُمَا كَمَا رَبَّيَانِيْ صَغِيْرًا</a:t>
            </a:r>
            <a:endParaRPr lang="en-US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84" y="5131370"/>
            <a:ext cx="4254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Surah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al-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Isra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’ :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Ayat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24)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121025" y="334012"/>
            <a:ext cx="302249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Maksud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1540267"/>
            <a:ext cx="8458200" cy="4031873"/>
          </a:xfrm>
          <a:prstGeom prst="rect">
            <a:avLst/>
          </a:prstGeom>
          <a:noFill/>
          <a:effectLst>
            <a:glow rad="101600">
              <a:schemeClr val="tx1"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“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Dan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hendaklah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engkau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merendah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diri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kepada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keduanya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kerana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belas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kasihan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dan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kasih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sayangmu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dan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doakanlah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untuk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mereka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dengan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berkata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“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Wahai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Tuhan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kami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cucurilah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rahmat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kepada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mereka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berdua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sebagaimana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mereka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mencurahkan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kasih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sayang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memelihara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dan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mendidikku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semasa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itchFamily="34" charset="0"/>
              </a:rPr>
              <a:t>kecil</a:t>
            </a:r>
            <a:r>
              <a:rPr lang="en-US" sz="32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6400800"/>
            <a:ext cx="609600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8462994" y="6477024"/>
            <a:ext cx="609600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00356" y="381024"/>
            <a:ext cx="60149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pitchFamily="18" charset="0"/>
              </a:rPr>
              <a:t>DOA  ANTARA  DUA KHUTBAH</a:t>
            </a:r>
            <a:endParaRPr lang="ms-MY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446" y="1748355"/>
            <a:ext cx="7667708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Amin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Ya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Rabbal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Aalamin</a:t>
            </a:r>
            <a:endParaRPr lang="en-US" sz="2800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  <a:p>
            <a:pPr algn="ctr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Tuhan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Yang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Memperkenankan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Doa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Orang-Orang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Yang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Taat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,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Berilah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Taufik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Kepada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Kami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Di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Dalam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Mentaatimu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,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Ampunilah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Kami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 Dan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Muslimin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Seluruhnya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, 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Ampunilah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Dosa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Mereka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Yang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Mengatakan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                   “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Ampunkanlah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Aku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 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Ya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Allah”                            Dan “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Ampunkanlah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Kami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 </a:t>
            </a: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Ya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 Allah”.</a:t>
            </a:r>
            <a:endParaRPr lang="ms-MY" sz="28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ahya_dgn_org_tua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-285776"/>
            <a:ext cx="66294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alpha val="40000"/>
              </a:schemeClr>
            </a:glow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813" y="2071688"/>
            <a:ext cx="57483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ahya_dgn_org_tua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1785938" y="428625"/>
            <a:ext cx="54102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8" name="Rectangle 7"/>
          <p:cNvSpPr/>
          <p:nvPr/>
        </p:nvSpPr>
        <p:spPr>
          <a:xfrm>
            <a:off x="785786" y="1500174"/>
            <a:ext cx="7543800" cy="264687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الْحَمدُ لِلّهِ</a:t>
            </a:r>
            <a:endParaRPr lang="en-US" sz="1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4286256"/>
            <a:ext cx="5929354" cy="1323439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" pitchFamily="34" charset="0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ahya_dgn_org_tua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166821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500438" y="357188"/>
            <a:ext cx="2089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1357298"/>
            <a:ext cx="8643998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lumMod val="75000"/>
                      <a:lumOff val="2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أَشْهَدُ أَنْ لاَ إِلَهَ إِلاَّ اللهُ وَحْدَهُ لاَ شَرِيكَ لَهُ وَأَشْهَدُ       أَنَّ سَيِّدَنَا مُحَمَّدًا عَبْدُهُ وَرَسُوْلُه،أَرْسَلَهُ رَحْمَةً لِلْعَالَمِيْنَ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lumMod val="75000"/>
                    <a:lumOff val="2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3000372"/>
            <a:ext cx="6858048" cy="327782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Aku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tiada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tuhan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disembah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melainkan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Allah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Maha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Esa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Aku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juga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Muhammad S.A.W.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adalah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hambaNya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rasulNya.Pengutusannya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menjadi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rahmat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sekelian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alam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6400800"/>
            <a:ext cx="609600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ahya_dgn_org_tua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527425" y="357188"/>
            <a:ext cx="2089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357298"/>
            <a:ext cx="80772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أَشْهَدُ أَنْ لآ إِلَهَ إِلاَّ اللهُ وَحْدَهُ لآ شَرِيْكَ لَهُ، وَأَشْهَدُ أَنَّ مُحَمَّدًا عَبْدُهُ وَرَسُوْلُهُ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3138446"/>
            <a:ext cx="6786610" cy="2862322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Aku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tiada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tuhan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disembah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melainkan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Allah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Maha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Esa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Aku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juga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Muhammad S.A.W.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adalah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hambaNya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rasulNya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ahya_dgn_org_tua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-500063" y="142875"/>
            <a:ext cx="10429876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Nabi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S.A.W.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Keluarganya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472" y="1214422"/>
            <a:ext cx="8305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ea typeface="Times New Roman" pitchFamily="18" charset="0"/>
                <a:cs typeface="Traditional Arabic" pitchFamily="2" charset="-78"/>
              </a:rPr>
              <a:t>اَللَّهُمَّ صَلِّ عَلَى سَيِّدِنَا مُحَمَّدٍ وَعَلَى آلِهِ وَصَحْبِهِ أَجْمَعِيْنَ</a:t>
            </a:r>
            <a:endParaRPr lang="ar-SA" sz="6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0100" y="3657431"/>
            <a:ext cx="7572428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Muhammad S.A.W.,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keluarga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seluruh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ahya_dgn_org_tua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000375" y="357188"/>
            <a:ext cx="32480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852" y="1500174"/>
            <a:ext cx="6791316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اِتَّقُوا اللهَ، وَأُوْصِيْكُمْ وَإِيَّايَ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بِتَقْوَى اللهِ، فَقَدْ فَازَ الْمُتَّقُونَ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433434" y="3714752"/>
            <a:ext cx="6519850" cy="2864503"/>
          </a:xfrm>
          <a:prstGeom prst="rect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Allah S.W.T.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sebenar-benar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takwa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1928794" y="1428736"/>
            <a:ext cx="3643338" cy="1357322"/>
          </a:xfrm>
          <a:prstGeom prst="rect">
            <a:avLst/>
          </a:prstGeom>
          <a:gradFill flip="none" rotWithShape="1">
            <a:gsLst>
              <a:gs pos="0">
                <a:srgbClr val="800080">
                  <a:shade val="30000"/>
                  <a:satMod val="115000"/>
                </a:srgbClr>
              </a:gs>
              <a:gs pos="50000">
                <a:srgbClr val="800080">
                  <a:shade val="67500"/>
                  <a:satMod val="115000"/>
                </a:srgbClr>
              </a:gs>
              <a:gs pos="100000">
                <a:srgbClr val="800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Kerjakan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segala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perintahNYA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86116" y="2571744"/>
            <a:ext cx="3714776" cy="27860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Tingkatkan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Iman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Dan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Taqwa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0562" y="5072074"/>
            <a:ext cx="3643338" cy="1357322"/>
          </a:xfrm>
          <a:prstGeom prst="rect">
            <a:avLst/>
          </a:prstGeom>
          <a:gradFill flip="none" rotWithShape="1">
            <a:gsLst>
              <a:gs pos="0">
                <a:srgbClr val="800080">
                  <a:shade val="30000"/>
                  <a:satMod val="115000"/>
                </a:srgbClr>
              </a:gs>
              <a:gs pos="50000">
                <a:srgbClr val="800080">
                  <a:shade val="67500"/>
                  <a:satMod val="115000"/>
                </a:srgbClr>
              </a:gs>
              <a:gs pos="100000">
                <a:srgbClr val="800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Tinggal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segala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laranganNYA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428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en-US" sz="3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1142976" y="46001"/>
            <a:ext cx="757242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Usaha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Perkasakan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Sebuah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Keluarga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Bahagia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357422" y="3571876"/>
            <a:ext cx="6429420" cy="78581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Mengakui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Bersedia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Menerima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Kejadian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7422" y="4429132"/>
            <a:ext cx="6429420" cy="85725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Ibubapa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Menjadi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Teladan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7422" y="5429264"/>
            <a:ext cx="6429420" cy="78581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Memupuk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Kasih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Sayang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Berpanjangan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Elbow Connector 8"/>
          <p:cNvCxnSpPr>
            <a:endCxn id="8" idx="1"/>
          </p:cNvCxnSpPr>
          <p:nvPr/>
        </p:nvCxnSpPr>
        <p:spPr>
          <a:xfrm rot="10800000" flipH="1" flipV="1">
            <a:off x="2324112" y="2178835"/>
            <a:ext cx="33310" cy="3643338"/>
          </a:xfrm>
          <a:prstGeom prst="bentConnector3">
            <a:avLst>
              <a:gd name="adj1" fmla="val -2342069"/>
            </a:avLst>
          </a:prstGeom>
          <a:ln w="76200">
            <a:solidFill>
              <a:srgbClr val="0000FF"/>
            </a:solidFill>
            <a:headEnd type="arrow"/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1"/>
          </p:cNvCxnSpPr>
          <p:nvPr/>
        </p:nvCxnSpPr>
        <p:spPr>
          <a:xfrm>
            <a:off x="1571604" y="4857760"/>
            <a:ext cx="785818" cy="1588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71604" y="4000504"/>
            <a:ext cx="785818" cy="1588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357422" y="1785926"/>
            <a:ext cx="6429420" cy="92869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Keutamaan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Asas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Pembinaan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Keluarga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71604" y="3143248"/>
            <a:ext cx="785818" cy="1588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357422" y="2714620"/>
            <a:ext cx="6429420" cy="78581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Memahami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Setiap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Tanggungjawab</a:t>
            </a:r>
            <a:r>
              <a:rPr lang="en-US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24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Amanah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ahya_dgn_org_tua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344613" y="357188"/>
            <a:ext cx="67278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Firman</a:t>
            </a:r>
            <a:r>
              <a:rPr lang="en-US" sz="2400" b="1" kern="0" dirty="0"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 Allah </a:t>
            </a:r>
            <a:r>
              <a:rPr lang="en-US" sz="2400" b="1" kern="0" dirty="0" err="1"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Dalam</a:t>
            </a:r>
            <a:r>
              <a:rPr lang="en-US" sz="2400" b="1" kern="0" dirty="0"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Surah</a:t>
            </a:r>
            <a:r>
              <a:rPr lang="en-US" sz="2400" b="1" kern="0" dirty="0"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  Al </a:t>
            </a:r>
            <a:r>
              <a:rPr lang="en-US" sz="2400" b="1" kern="0" dirty="0" err="1"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Ahzab</a:t>
            </a:r>
            <a:r>
              <a:rPr lang="en-US" sz="2400" b="1" kern="0" dirty="0"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 </a:t>
            </a:r>
            <a:r>
              <a:rPr lang="en-US" sz="2400" b="1" kern="0" dirty="0" err="1"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Ayat</a:t>
            </a:r>
            <a:r>
              <a:rPr lang="en-US" sz="2400" b="1" kern="0" dirty="0"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 56:</a:t>
            </a:r>
          </a:p>
        </p:txBody>
      </p:sp>
      <p:sp>
        <p:nvSpPr>
          <p:cNvPr id="8" name="Rectangle 7"/>
          <p:cNvSpPr/>
          <p:nvPr/>
        </p:nvSpPr>
        <p:spPr>
          <a:xfrm>
            <a:off x="1357290" y="3929066"/>
            <a:ext cx="748191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“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Taala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Para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Malaikat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Sentiasa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Bersalawat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Nabi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(Muhammad),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Wahai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Beriman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!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Berselawatlah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Atasnya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Serta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Ucapkanlah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Salam Sejahtera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Penghormatan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Atasnya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Sepenuhnya</a:t>
            </a:r>
            <a:r>
              <a:rPr lang="en-US" sz="24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” </a:t>
            </a:r>
          </a:p>
        </p:txBody>
      </p:sp>
      <p:pic>
        <p:nvPicPr>
          <p:cNvPr id="47109" name="Rectangl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1270000"/>
            <a:ext cx="7500937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yahya_dgn_org_tua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1000125" y="201613"/>
            <a:ext cx="7143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S.A.W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Bersabda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625" y="1500188"/>
            <a:ext cx="833120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مَنْ صَلَّى عَلَيَّ مَرَّةً، صَلَّى اللهُ عَلَيْهِ بِهَا عَشْرًا</a:t>
            </a:r>
            <a:endParaRPr lang="en-US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7224" y="2928934"/>
            <a:ext cx="748191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Maksudnya</a:t>
            </a:r>
            <a:endParaRPr lang="en-US" sz="3200" b="1" kern="0" dirty="0">
              <a:ln>
                <a:solidFill>
                  <a:sysClr val="windowText" lastClr="000000"/>
                </a:solidFill>
              </a:ln>
              <a:solidFill>
                <a:sysClr val="window" lastClr="FFFFFF"/>
              </a:solidFill>
              <a:effectLst>
                <a:glow rad="101600">
                  <a:sysClr val="windowText" lastClr="000000">
                    <a:alpha val="60000"/>
                  </a:sys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“</a:t>
            </a:r>
            <a:r>
              <a:rPr lang="en-US" sz="32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sesiapa</a:t>
            </a:r>
            <a:r>
              <a:rPr lang="en-US" sz="32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berselawat</a:t>
            </a:r>
            <a:r>
              <a:rPr lang="en-US" sz="32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kepadaku</a:t>
            </a:r>
            <a:r>
              <a:rPr lang="en-US" sz="32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sekali</a:t>
            </a:r>
            <a:r>
              <a:rPr lang="en-US" sz="32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2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Allah </a:t>
            </a:r>
            <a:r>
              <a:rPr lang="en-US" sz="32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2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berselawat</a:t>
            </a:r>
            <a:r>
              <a:rPr lang="en-US" sz="32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kepadanya</a:t>
            </a:r>
            <a:r>
              <a:rPr lang="en-US" sz="32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kern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sepuluh</a:t>
            </a:r>
            <a:r>
              <a:rPr lang="en-US" sz="3200" b="1" kern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kali”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ahya_dgn_org_tua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pic>
        <p:nvPicPr>
          <p:cNvPr id="49155" name="Rectangl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8" y="1281113"/>
            <a:ext cx="8529637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731286" y="214290"/>
            <a:ext cx="448392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Ucapan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Selawat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ahya_dgn_org_tua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857625" y="285750"/>
            <a:ext cx="12525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Doa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4414" y="1906494"/>
            <a:ext cx="7358114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57290" y="4429132"/>
            <a:ext cx="7481910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Para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b="1" dirty="0" err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857625" y="285750"/>
            <a:ext cx="12525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Doa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5" name="Rectangle 4"/>
          <p:cNvSpPr/>
          <p:nvPr/>
        </p:nvSpPr>
        <p:spPr>
          <a:xfrm>
            <a:off x="590550" y="1697038"/>
            <a:ext cx="8553450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4400" b="1" dirty="0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اَلَّلهُمَّ اغفِر لِلمُسلِمِينَ وَالْمُسلِمَاتِ وِالْمُؤمِنينَ وَالْمُؤمِنَاتِ اﻷَحياَءِ مِنهُم وَاﻷَموَاتِ</a:t>
            </a:r>
            <a:endParaRPr lang="en-US" sz="4400" dirty="0">
              <a:ln w="12700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00166" y="3643314"/>
            <a:ext cx="7339034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ahya_dgn_org_tua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381135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3429000" y="357188"/>
            <a:ext cx="1762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842" y="1714488"/>
            <a:ext cx="838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اللَّهُمَّ صَلِّ وَسَلِّمْ عَلَى عَبْدِكَ وَرَسُوْلِكَ مُحَمَّدٍ وَعَلَى آلِهِ وَصَحْبِهِ أَجْمَعِيْنَ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14348" y="3500438"/>
            <a:ext cx="7924800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Muhammad S.A.W.,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keluarga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seluruh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6400800"/>
            <a:ext cx="609600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034088"/>
            <a:ext cx="2133600" cy="365125"/>
          </a:xfrm>
        </p:spPr>
        <p:txBody>
          <a:bodyPr/>
          <a:lstStyle/>
          <a:p>
            <a:pPr>
              <a:defRPr/>
            </a:pPr>
            <a:fld id="{97121767-A1D4-48EA-BBAA-682582B1C746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357188"/>
            <a:ext cx="85344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Ya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Allah,</a:t>
            </a:r>
          </a:p>
          <a:p>
            <a:pPr algn="ctr"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Peliharakanlah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Seri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Paduka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Baginda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Yang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Dipertuan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Agong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Al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Wathiqu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Billah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Tuanku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Mizan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Zainal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Abidin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Ibni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Al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Marhum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Sultan Mahmud Al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Muktafibillah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Shah Dan Seri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Paduka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Baginda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Raja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Permaisuri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Agong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Tuanku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Nur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Zahirah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 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Peliharakanlah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Zuriat-zuriatnya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Serta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Kaum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Kerabatnya</a:t>
            </a:r>
            <a:r>
              <a:rPr lang="en-US" sz="36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</a:t>
            </a:r>
          </a:p>
          <a:p>
            <a:pPr algn="ctr">
              <a:defRPr/>
            </a:pPr>
            <a:endParaRPr lang="en-US" sz="4400" b="1" dirty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3013D-B72C-4C74-B287-8491F4BD3489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381000" y="273050"/>
            <a:ext cx="84582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Ya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Peliharakanlah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Pemangku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Raja,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Tengku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Mohammad Ismail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Ibna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Al-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Wathiqi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Billah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Sultan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Mizan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Zainal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Abidin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400" b="1" dirty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Dan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Peliharakanlah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Jua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Pemimpin-Pemimpinnya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,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Ulama-Ulamanya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,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Pekerja-Pekerja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Serta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Seluruh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Rakyatnya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Dari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Kalangan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Umat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Islam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Dengan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RahmatMu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Wahai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Tuhan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Yang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Maha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Penyayang</a:t>
            </a:r>
            <a:r>
              <a:rPr lang="en-US" sz="34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ahya_dgn_org_tua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929063" y="357188"/>
            <a:ext cx="11811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Doa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4800" y="1357313"/>
            <a:ext cx="8534400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Ya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Allah,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Tolonglah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orang-orang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Islam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dan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himpunkanlah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mereka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di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atas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dasar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kebenaran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agama,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Hancurkanlah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kekufuran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dan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orang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yang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syirik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,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orang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munafik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.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Hancurkanlah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musuh-musuhMu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dan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musuh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agama,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ampunkanlah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dosa-dosa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kami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dan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saudara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kami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yang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terdahulu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telah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beriman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dan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janganlah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Engkau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biarkan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kedengkian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dalam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hati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kami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terhadap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orang-orang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yang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beriman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,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sesungguhnya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Engkau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Maha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Penyantun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dan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Maha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Penyayang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</a:rPr>
              <a:t>.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Ya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Allah…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Lembutkanlah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Hati-hati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Kami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Dan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Perbaikilah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Hubungan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Antara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Kami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 Dan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Jadikanlah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Kami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Di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Kalangan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Orang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Yang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Dapat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Pertunjuk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</a:t>
            </a:r>
            <a:endParaRPr lang="en-GB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ahya_dgn_org_tua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4000500" y="285750"/>
            <a:ext cx="11811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Doa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428625" y="1600200"/>
            <a:ext cx="83058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Ya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Allah …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Kami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Telah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Menzalimi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Diri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Kami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Sendiri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Dan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Sekiranya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Engkau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Tidak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Mengampunkan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Kami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Dan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Merahmati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Kami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Nescaya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Kami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Akan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Menjadi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Orang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Yang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Rugi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Ya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Allah</a:t>
            </a:r>
            <a:r>
              <a:rPr lang="en-US" sz="44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…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Kurniakanlah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Kepada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Kami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Kebaikan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Di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Dunia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Dan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Kebaikan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Di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Akhirat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Serta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Hindarilah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Kami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Dari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Seksaan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Neraka</a:t>
            </a:r>
            <a:r>
              <a:rPr lang="en-US" sz="2800" b="1" dirty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ahya_dgn_org_tua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4071938" y="285750"/>
            <a:ext cx="11811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Doa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0640" y="285728"/>
            <a:ext cx="6781800" cy="584775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Wahai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!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Hamba-Hamba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Allah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0125" y="1714500"/>
            <a:ext cx="74295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Sesungguhnya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ALLAH 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menyuruh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berlaku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adil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dan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berbuat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kebaikan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serta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memberi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bantuan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kepada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kaum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kerabat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dan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melarang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daripada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melakukan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perbuatan-perbuatan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keji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dan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mungkar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serta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kezaliman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Ia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mengajar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kamu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(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dengan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suruhan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dan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larangannya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ini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)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supaya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kamu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mengambil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peringatan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mematuhinya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4375" y="642938"/>
            <a:ext cx="7429500" cy="613886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  <a:cs typeface="+mn-cs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Maka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Ingatlah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Allah Yang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Maha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Agung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                   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Nescaya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Dia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Akan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Mengingatimu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Dan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Bersyukurlah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Di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Atas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Nikmat-nikmatnya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Nescaya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Dia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Akan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Menambahkan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Lagi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Nikmat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Itu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Kepadamu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dan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Pohonlah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Dari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Kelebihannya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Nescaya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Akan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Diberikannya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Kepadamu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. Dan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Sesungguhnya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Mengingati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Allah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Itu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Lebih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Besar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(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Faedah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Dan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Kesannya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) Dan (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Ingatlah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) Allah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Mengetahui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Apa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 Yang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Kamu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Kerjakan</a:t>
            </a:r>
            <a:r>
              <a:rPr lang="en-US" sz="32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  <a:cs typeface="+mn-cs"/>
              </a:rPr>
              <a:t>. 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ell MT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 descr="http://bariisiyobasto.files.wordpress.com/2007/10/muslims-praying-afp-hazem-b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519297"/>
            <a:ext cx="86106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“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Lurus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Rapatkan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Saf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Anda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Kerana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Saf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Lurus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Betul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Termasuk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Kesempurnaan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Solat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”.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ahya_dgn_org_tua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309697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928938" y="357188"/>
            <a:ext cx="32480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252" y="1500174"/>
            <a:ext cx="8201028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اتَّقُوا اللهَ، وَأُوْصِيْكُمْ وَإِيَّايَ بِتَقْوَى اللهِ، فَقَدْ فَازَ الْمُتَّقُونَ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61986" y="3548050"/>
            <a:ext cx="7593874" cy="2064284"/>
          </a:xfrm>
          <a:prstGeom prst="rect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Allah S.W.T.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sebenar-benar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takwa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6400800"/>
            <a:ext cx="609600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71934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786188" y="285750"/>
            <a:ext cx="15700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29190" y="2762256"/>
            <a:ext cx="3733800" cy="1524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Tinggalkan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segala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laranganNya</a:t>
            </a:r>
            <a:endParaRPr lang="en-US" sz="2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95324" y="2762256"/>
            <a:ext cx="3733800" cy="152400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kerjakan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segala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perintahNya</a:t>
            </a:r>
            <a:endParaRPr lang="en-US" sz="2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6400800"/>
            <a:ext cx="609600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2357422" y="1142984"/>
            <a:ext cx="4572032" cy="2143140"/>
          </a:xfrm>
          <a:prstGeom prst="downArrowCallout">
            <a:avLst>
              <a:gd name="adj1" fmla="val 64202"/>
              <a:gd name="adj2" fmla="val 86754"/>
              <a:gd name="adj3" fmla="val 25000"/>
              <a:gd name="adj4" fmla="val 64977"/>
            </a:avLst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Ambil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kesempatan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tingkat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taqwa</a:t>
            </a:r>
            <a:endParaRPr lang="en-US" sz="2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1714500" y="3786188"/>
            <a:ext cx="5929313" cy="2357437"/>
          </a:xfrm>
          <a:prstGeom prst="upArrowCallout">
            <a:avLst>
              <a:gd name="adj1" fmla="val 60962"/>
              <a:gd name="adj2" fmla="val 83528"/>
              <a:gd name="adj3" fmla="val 25000"/>
              <a:gd name="adj4" fmla="val 64977"/>
            </a:avLst>
          </a:prstGeom>
          <a:solidFill>
            <a:srgbClr val="66006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Bahagia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berkat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hidup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bersama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keluarga</a:t>
            </a:r>
            <a:endParaRPr lang="en-US" sz="28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ahya_dgn_org_tua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43239" y="595317"/>
            <a:ext cx="5715041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286000" y="714375"/>
            <a:ext cx="59070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Tajuk</a:t>
            </a:r>
            <a:r>
              <a:rPr lang="en-US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khutbah</a:t>
            </a:r>
            <a:r>
              <a:rPr lang="ar-SA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Hari</a:t>
            </a:r>
            <a:r>
              <a:rPr lang="en-US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Ini</a:t>
            </a:r>
            <a:r>
              <a:rPr lang="en-US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6400800"/>
            <a:ext cx="609600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5" name="Rectangle 4"/>
          <p:cNvSpPr/>
          <p:nvPr/>
        </p:nvSpPr>
        <p:spPr>
          <a:xfrm>
            <a:off x="763282" y="1714488"/>
            <a:ext cx="7880684" cy="193899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333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Kasih</a:t>
            </a:r>
            <a:r>
              <a:rPr lang="en-US" sz="333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333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Ibu</a:t>
            </a:r>
            <a:r>
              <a:rPr lang="en-US" sz="333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Dan </a:t>
            </a:r>
            <a:r>
              <a:rPr lang="en-US" sz="3333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Bapa</a:t>
            </a:r>
            <a:endParaRPr lang="en-US" sz="333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en-US" sz="3333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Membawa</a:t>
            </a:r>
            <a:r>
              <a:rPr lang="en-US" sz="333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333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</a:t>
            </a:r>
            <a:r>
              <a:rPr lang="en-US" sz="333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3333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Syurga</a:t>
            </a:r>
            <a:endParaRPr lang="en-US" sz="333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ahya_dgn_org_tua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869" y="1000108"/>
            <a:ext cx="5072098" cy="276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397125" y="214313"/>
            <a:ext cx="59213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 :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6400800"/>
            <a:ext cx="609600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0465" y="5286388"/>
            <a:ext cx="389568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Surah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An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Nisa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’ :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Ayat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36)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0100" y="1379885"/>
            <a:ext cx="7358114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وَاعْبُدُواْ اللّهَ وَلاَ تُشْرِكُواْ بِهِ شَيْئًا وَبِالْوَالِدَيْنِ إِحْسَانًا وَبِذِي الْقُرْبَى وَالْيَتَامَى وَالْمَسَاكِينِ وَالْجَارِ ذِي الْقُرْبَى وَالْجَارِ الْجُنُبِ وَالصَّاحِبِ بِالجَنبِ وَابْنِ السَّبِيلِ وَمَا مَلَكَتْ أَيْمَانُكُمْ 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      </a:t>
            </a:r>
            <a:r>
              <a:rPr lang="ar-SA" sz="4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إِنَّ اللّهَ لاَ يُحِبُّ مَن كَانَ مُخْتَالاً فَخُورًا </a:t>
            </a:r>
            <a:endParaRPr lang="ms-MY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</TotalTime>
  <Words>1887</Words>
  <Application>Microsoft Office PowerPoint</Application>
  <PresentationFormat>On-screen Show (4:3)</PresentationFormat>
  <Paragraphs>248</Paragraphs>
  <Slides>56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Arial Black</vt:lpstr>
      <vt:lpstr>Calibri</vt:lpstr>
      <vt:lpstr>Traditional Arabic</vt:lpstr>
      <vt:lpstr>Berlin Sans FB Demi</vt:lpstr>
      <vt:lpstr>Monotype Corsiva</vt:lpstr>
      <vt:lpstr>Bell MT</vt:lpstr>
      <vt:lpstr>Arial Unicode MS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NADHIRAH</cp:lastModifiedBy>
  <cp:revision>183</cp:revision>
  <dcterms:created xsi:type="dcterms:W3CDTF">2009-04-30T04:35:01Z</dcterms:created>
  <dcterms:modified xsi:type="dcterms:W3CDTF">2009-05-28T05:15:44Z</dcterms:modified>
</cp:coreProperties>
</file>